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sldIdLst>
    <p:sldId id="262" r:id="rId5"/>
    <p:sldId id="261" r:id="rId6"/>
    <p:sldId id="260" r:id="rId7"/>
    <p:sldId id="265" r:id="rId8"/>
    <p:sldId id="259" r:id="rId9"/>
    <p:sldId id="258" r:id="rId10"/>
    <p:sldId id="268" r:id="rId11"/>
    <p:sldId id="257" r:id="rId12"/>
    <p:sldId id="269" r:id="rId13"/>
    <p:sldId id="256" r:id="rId14"/>
  </p:sldIdLst>
  <p:sldSz cx="12192000" cy="6858000"/>
  <p:notesSz cx="6858000" cy="9144000"/>
  <p:embeddedFontLst>
    <p:embeddedFont>
      <p:font typeface="Assistant" pitchFamily="2" charset="-79"/>
      <p:regular r:id="rId16"/>
      <p:bold r:id="rId17"/>
    </p:embeddedFont>
    <p:embeddedFont>
      <p:font typeface="Calibri" panose="020F0502020204030204" pitchFamily="34" charset="0"/>
      <p:regular r:id="rId18"/>
      <p:bold r:id="rId19"/>
      <p:italic r:id="rId20"/>
      <p:boldItalic r:id="rId21"/>
    </p:embeddedFont>
    <p:embeddedFont>
      <p:font typeface="Nunito" pitchFamily="2" charset="77"/>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7"/>
    <p:restoredTop sz="92254"/>
  </p:normalViewPr>
  <p:slideViewPr>
    <p:cSldViewPr snapToGrid="0">
      <p:cViewPr varScale="1">
        <p:scale>
          <a:sx n="113" d="100"/>
          <a:sy n="113" d="100"/>
        </p:scale>
        <p:origin x="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ga Lyashevska" userId="S::o.lyashevska@esciencecenter.nl::7252fb80-4475-4fcd-a335-8adbf20a5d82" providerId="AD" clId="Web-{77A98B63-A377-3D27-C103-03375ADF7CB3}"/>
    <pc:docChg chg="modSld">
      <pc:chgData name="Olga Lyashevska" userId="S::o.lyashevska@esciencecenter.nl::7252fb80-4475-4fcd-a335-8adbf20a5d82" providerId="AD" clId="Web-{77A98B63-A377-3D27-C103-03375ADF7CB3}" dt="2024-05-28T13:30:56.284" v="2"/>
      <pc:docMkLst>
        <pc:docMk/>
      </pc:docMkLst>
      <pc:sldChg chg="mod modShow">
        <pc:chgData name="Olga Lyashevska" userId="S::o.lyashevska@esciencecenter.nl::7252fb80-4475-4fcd-a335-8adbf20a5d82" providerId="AD" clId="Web-{77A98B63-A377-3D27-C103-03375ADF7CB3}" dt="2024-05-28T13:30:56.284" v="2"/>
        <pc:sldMkLst>
          <pc:docMk/>
          <pc:sldMk cId="2111668611" sldId="259"/>
        </pc:sldMkLst>
      </pc:sldChg>
      <pc:sldChg chg="mod modShow">
        <pc:chgData name="Olga Lyashevska" userId="S::o.lyashevska@esciencecenter.nl::7252fb80-4475-4fcd-a335-8adbf20a5d82" providerId="AD" clId="Web-{77A98B63-A377-3D27-C103-03375ADF7CB3}" dt="2024-05-28T13:30:28.095" v="0"/>
        <pc:sldMkLst>
          <pc:docMk/>
          <pc:sldMk cId="2124577835" sldId="268"/>
        </pc:sldMkLst>
      </pc:sldChg>
    </pc:docChg>
  </pc:docChgLst>
  <pc:docChgLst>
    <pc:chgData name="Fenne Riemslagh" userId="S::f.riemslagh@esciencecenter.nl::bd4a341a-f42b-40b9-932e-282c64984ba4" providerId="AD" clId="Web-{9AC04B73-FFE1-CB62-D6D2-6C2DF17D67D6}"/>
    <pc:docChg chg="addSld delSld modSld sldOrd">
      <pc:chgData name="Fenne Riemslagh" userId="S::f.riemslagh@esciencecenter.nl::bd4a341a-f42b-40b9-932e-282c64984ba4" providerId="AD" clId="Web-{9AC04B73-FFE1-CB62-D6D2-6C2DF17D67D6}" dt="2024-05-07T14:02:35.291" v="303" actId="1076"/>
      <pc:docMkLst>
        <pc:docMk/>
      </pc:docMkLst>
      <pc:sldChg chg="add del">
        <pc:chgData name="Fenne Riemslagh" userId="S::f.riemslagh@esciencecenter.nl::bd4a341a-f42b-40b9-932e-282c64984ba4" providerId="AD" clId="Web-{9AC04B73-FFE1-CB62-D6D2-6C2DF17D67D6}" dt="2024-05-07T13:17:33.857" v="1"/>
        <pc:sldMkLst>
          <pc:docMk/>
          <pc:sldMk cId="1310200848" sldId="258"/>
        </pc:sldMkLst>
      </pc:sldChg>
      <pc:sldChg chg="modSp">
        <pc:chgData name="Fenne Riemslagh" userId="S::f.riemslagh@esciencecenter.nl::bd4a341a-f42b-40b9-932e-282c64984ba4" providerId="AD" clId="Web-{9AC04B73-FFE1-CB62-D6D2-6C2DF17D67D6}" dt="2024-05-07T13:21:51.554" v="236" actId="1076"/>
        <pc:sldMkLst>
          <pc:docMk/>
          <pc:sldMk cId="2751906270" sldId="260"/>
        </pc:sldMkLst>
        <pc:spChg chg="mod">
          <ac:chgData name="Fenne Riemslagh" userId="S::f.riemslagh@esciencecenter.nl::bd4a341a-f42b-40b9-932e-282c64984ba4" providerId="AD" clId="Web-{9AC04B73-FFE1-CB62-D6D2-6C2DF17D67D6}" dt="2024-05-07T13:17:56.592" v="9" actId="20577"/>
          <ac:spMkLst>
            <pc:docMk/>
            <pc:sldMk cId="2751906270" sldId="260"/>
            <ac:spMk id="7" creationId="{EFDE7A95-150D-99BD-C242-D7F14DF324F3}"/>
          </ac:spMkLst>
        </pc:spChg>
        <pc:graphicFrameChg chg="mod modGraphic">
          <ac:chgData name="Fenne Riemslagh" userId="S::f.riemslagh@esciencecenter.nl::bd4a341a-f42b-40b9-932e-282c64984ba4" providerId="AD" clId="Web-{9AC04B73-FFE1-CB62-D6D2-6C2DF17D67D6}" dt="2024-05-07T13:21:51.554" v="236" actId="1076"/>
          <ac:graphicFrameMkLst>
            <pc:docMk/>
            <pc:sldMk cId="2751906270" sldId="260"/>
            <ac:graphicFrameMk id="9" creationId="{EAFFCDAB-BCB9-597F-340E-E3EB03AF26BC}"/>
          </ac:graphicFrameMkLst>
        </pc:graphicFrameChg>
      </pc:sldChg>
      <pc:sldChg chg="ord">
        <pc:chgData name="Fenne Riemslagh" userId="S::f.riemslagh@esciencecenter.nl::bd4a341a-f42b-40b9-932e-282c64984ba4" providerId="AD" clId="Web-{9AC04B73-FFE1-CB62-D6D2-6C2DF17D67D6}" dt="2024-05-07T13:22:08.008" v="237"/>
        <pc:sldMkLst>
          <pc:docMk/>
          <pc:sldMk cId="1761737027" sldId="265"/>
        </pc:sldMkLst>
      </pc:sldChg>
      <pc:sldChg chg="del">
        <pc:chgData name="Fenne Riemslagh" userId="S::f.riemslagh@esciencecenter.nl::bd4a341a-f42b-40b9-932e-282c64984ba4" providerId="AD" clId="Web-{9AC04B73-FFE1-CB62-D6D2-6C2DF17D67D6}" dt="2024-05-07T13:22:34.524" v="238"/>
        <pc:sldMkLst>
          <pc:docMk/>
          <pc:sldMk cId="1938544724" sldId="266"/>
        </pc:sldMkLst>
      </pc:sldChg>
      <pc:sldChg chg="addSp delSp modSp new">
        <pc:chgData name="Fenne Riemslagh" userId="S::f.riemslagh@esciencecenter.nl::bd4a341a-f42b-40b9-932e-282c64984ba4" providerId="AD" clId="Web-{9AC04B73-FFE1-CB62-D6D2-6C2DF17D67D6}" dt="2024-05-07T14:02:35.291" v="303" actId="1076"/>
        <pc:sldMkLst>
          <pc:docMk/>
          <pc:sldMk cId="1774881646" sldId="269"/>
        </pc:sldMkLst>
        <pc:spChg chg="del mod">
          <ac:chgData name="Fenne Riemslagh" userId="S::f.riemslagh@esciencecenter.nl::bd4a341a-f42b-40b9-932e-282c64984ba4" providerId="AD" clId="Web-{9AC04B73-FFE1-CB62-D6D2-6C2DF17D67D6}" dt="2024-05-07T13:59:39.582" v="282"/>
          <ac:spMkLst>
            <pc:docMk/>
            <pc:sldMk cId="1774881646" sldId="269"/>
            <ac:spMk id="2" creationId="{C1663FCA-2634-7572-6C14-62BC01C72117}"/>
          </ac:spMkLst>
        </pc:spChg>
        <pc:spChg chg="add del mod">
          <ac:chgData name="Fenne Riemslagh" userId="S::f.riemslagh@esciencecenter.nl::bd4a341a-f42b-40b9-932e-282c64984ba4" providerId="AD" clId="Web-{9AC04B73-FFE1-CB62-D6D2-6C2DF17D67D6}" dt="2024-05-07T14:00:19.755" v="299" actId="20577"/>
          <ac:spMkLst>
            <pc:docMk/>
            <pc:sldMk cId="1774881646" sldId="269"/>
            <ac:spMk id="3" creationId="{95007702-E00C-CEB8-6671-2BEC7F28D543}"/>
          </ac:spMkLst>
        </pc:spChg>
        <pc:spChg chg="mod">
          <ac:chgData name="Fenne Riemslagh" userId="S::f.riemslagh@esciencecenter.nl::bd4a341a-f42b-40b9-932e-282c64984ba4" providerId="AD" clId="Web-{9AC04B73-FFE1-CB62-D6D2-6C2DF17D67D6}" dt="2024-05-07T13:59:50.723" v="284" actId="1076"/>
          <ac:spMkLst>
            <pc:docMk/>
            <pc:sldMk cId="1774881646" sldId="269"/>
            <ac:spMk id="4" creationId="{482CCE5B-EF3D-E839-633A-CA3F940D8564}"/>
          </ac:spMkLst>
        </pc:spChg>
        <pc:spChg chg="add del mod">
          <ac:chgData name="Fenne Riemslagh" userId="S::f.riemslagh@esciencecenter.nl::bd4a341a-f42b-40b9-932e-282c64984ba4" providerId="AD" clId="Web-{9AC04B73-FFE1-CB62-D6D2-6C2DF17D67D6}" dt="2024-05-07T13:59:46.144" v="283"/>
          <ac:spMkLst>
            <pc:docMk/>
            <pc:sldMk cId="1774881646" sldId="269"/>
            <ac:spMk id="6" creationId="{4C1E704B-1917-7643-47BD-8D3B123AA382}"/>
          </ac:spMkLst>
        </pc:spChg>
        <pc:picChg chg="add mod">
          <ac:chgData name="Fenne Riemslagh" userId="S::f.riemslagh@esciencecenter.nl::bd4a341a-f42b-40b9-932e-282c64984ba4" providerId="AD" clId="Web-{9AC04B73-FFE1-CB62-D6D2-6C2DF17D67D6}" dt="2024-05-07T14:02:35.291" v="303" actId="1076"/>
          <ac:picMkLst>
            <pc:docMk/>
            <pc:sldMk cId="1774881646" sldId="269"/>
            <ac:picMk id="7" creationId="{9B95ECAA-1A33-8099-1009-47ECFB522F45}"/>
          </ac:picMkLst>
        </pc:picChg>
      </pc:sldChg>
    </pc:docChg>
  </pc:docChgLst>
  <pc:docChgLst>
    <pc:chgData name="Sven van der Burg" userId="S::s.vanderburg@esciencecenter.nl::9c1d2a43-8f43-42c3-a150-992445d6e87f" providerId="AD" clId="Web-{610A799C-549C-0D9B-C012-72EEC41A42B4}"/>
    <pc:docChg chg="addSld modSld">
      <pc:chgData name="Sven van der Burg" userId="S::s.vanderburg@esciencecenter.nl::9c1d2a43-8f43-42c3-a150-992445d6e87f" providerId="AD" clId="Web-{610A799C-549C-0D9B-C012-72EEC41A42B4}" dt="2022-10-05T18:37:27.523" v="77" actId="20577"/>
      <pc:docMkLst>
        <pc:docMk/>
      </pc:docMkLst>
      <pc:sldChg chg="modSp">
        <pc:chgData name="Sven van der Burg" userId="S::s.vanderburg@esciencecenter.nl::9c1d2a43-8f43-42c3-a150-992445d6e87f" providerId="AD" clId="Web-{610A799C-549C-0D9B-C012-72EEC41A42B4}" dt="2022-10-05T18:37:27.523" v="77" actId="20577"/>
        <pc:sldMkLst>
          <pc:docMk/>
          <pc:sldMk cId="1545884588" sldId="269"/>
        </pc:sldMkLst>
        <pc:spChg chg="mod">
          <ac:chgData name="Sven van der Burg" userId="S::s.vanderburg@esciencecenter.nl::9c1d2a43-8f43-42c3-a150-992445d6e87f" providerId="AD" clId="Web-{610A799C-549C-0D9B-C012-72EEC41A42B4}" dt="2022-10-05T18:37:27.523" v="77" actId="20577"/>
          <ac:spMkLst>
            <pc:docMk/>
            <pc:sldMk cId="1545884588" sldId="269"/>
            <ac:spMk id="13" creationId="{C7FC6F22-F05A-AD4E-8AC5-EABEB431D0DC}"/>
          </ac:spMkLst>
        </pc:spChg>
      </pc:sldChg>
      <pc:sldChg chg="addSp delSp modSp add replId">
        <pc:chgData name="Sven van der Burg" userId="S::s.vanderburg@esciencecenter.nl::9c1d2a43-8f43-42c3-a150-992445d6e87f" providerId="AD" clId="Web-{610A799C-549C-0D9B-C012-72EEC41A42B4}" dt="2022-10-05T18:36:10.379" v="72" actId="1076"/>
        <pc:sldMkLst>
          <pc:docMk/>
          <pc:sldMk cId="3614068572" sldId="270"/>
        </pc:sldMkLst>
        <pc:spChg chg="mod">
          <ac:chgData name="Sven van der Burg" userId="S::s.vanderburg@esciencecenter.nl::9c1d2a43-8f43-42c3-a150-992445d6e87f" providerId="AD" clId="Web-{610A799C-549C-0D9B-C012-72EEC41A42B4}" dt="2022-10-05T18:36:10.379" v="72" actId="1076"/>
          <ac:spMkLst>
            <pc:docMk/>
            <pc:sldMk cId="3614068572" sldId="270"/>
            <ac:spMk id="2" creationId="{35946E15-1555-6669-4A2B-62D0EBFD07BC}"/>
          </ac:spMkLst>
        </pc:spChg>
        <pc:spChg chg="add mod">
          <ac:chgData name="Sven van der Burg" userId="S::s.vanderburg@esciencecenter.nl::9c1d2a43-8f43-42c3-a150-992445d6e87f" providerId="AD" clId="Web-{610A799C-549C-0D9B-C012-72EEC41A42B4}" dt="2022-10-05T18:35:22.268" v="44" actId="20577"/>
          <ac:spMkLst>
            <pc:docMk/>
            <pc:sldMk cId="3614068572" sldId="270"/>
            <ac:spMk id="3" creationId="{98B58955-26AD-E4DC-43E7-EA609D91BBDF}"/>
          </ac:spMkLst>
        </pc:spChg>
        <pc:spChg chg="add del mod">
          <ac:chgData name="Sven van der Burg" userId="S::s.vanderburg@esciencecenter.nl::9c1d2a43-8f43-42c3-a150-992445d6e87f" providerId="AD" clId="Web-{610A799C-549C-0D9B-C012-72EEC41A42B4}" dt="2022-10-05T18:35:10.049" v="36" actId="20577"/>
          <ac:spMkLst>
            <pc:docMk/>
            <pc:sldMk cId="3614068572" sldId="270"/>
            <ac:spMk id="5" creationId="{FF66C7B8-12C1-9244-966F-AFC3144E927B}"/>
          </ac:spMkLst>
        </pc:spChg>
        <pc:spChg chg="mod">
          <ac:chgData name="Sven van der Burg" userId="S::s.vanderburg@esciencecenter.nl::9c1d2a43-8f43-42c3-a150-992445d6e87f" providerId="AD" clId="Web-{610A799C-549C-0D9B-C012-72EEC41A42B4}" dt="2022-10-05T18:34:53.767" v="31" actId="1076"/>
          <ac:spMkLst>
            <pc:docMk/>
            <pc:sldMk cId="3614068572" sldId="270"/>
            <ac:spMk id="9" creationId="{2EA515F0-1028-7F48-BEC8-831D3454EA87}"/>
          </ac:spMkLst>
        </pc:spChg>
        <pc:spChg chg="del">
          <ac:chgData name="Sven van der Burg" userId="S::s.vanderburg@esciencecenter.nl::9c1d2a43-8f43-42c3-a150-992445d6e87f" providerId="AD" clId="Web-{610A799C-549C-0D9B-C012-72EEC41A42B4}" dt="2022-10-05T18:33:54.547" v="15"/>
          <ac:spMkLst>
            <pc:docMk/>
            <pc:sldMk cId="3614068572" sldId="270"/>
            <ac:spMk id="12" creationId="{107D2A7F-FA52-AA45-821F-5BBA728D5AFA}"/>
          </ac:spMkLst>
        </pc:spChg>
      </pc:sldChg>
    </pc:docChg>
  </pc:docChgLst>
  <pc:docChgLst>
    <pc:chgData name="Fenne Riemslagh" userId="S::f.riemslagh@esciencecenter.nl::bd4a341a-f42b-40b9-932e-282c64984ba4" providerId="AD" clId="Web-{503BEB39-DF6A-70F8-B105-FB5DEF896FF3}"/>
    <pc:docChg chg="modSld">
      <pc:chgData name="Fenne Riemslagh" userId="S::f.riemslagh@esciencecenter.nl::bd4a341a-f42b-40b9-932e-282c64984ba4" providerId="AD" clId="Web-{503BEB39-DF6A-70F8-B105-FB5DEF896FF3}" dt="2024-04-18T10:18:09.396" v="0"/>
      <pc:docMkLst>
        <pc:docMk/>
      </pc:docMkLst>
      <pc:sldChg chg="mod modShow">
        <pc:chgData name="Fenne Riemslagh" userId="S::f.riemslagh@esciencecenter.nl::bd4a341a-f42b-40b9-932e-282c64984ba4" providerId="AD" clId="Web-{503BEB39-DF6A-70F8-B105-FB5DEF896FF3}" dt="2024-04-18T10:18:09.396" v="0"/>
        <pc:sldMkLst>
          <pc:docMk/>
          <pc:sldMk cId="1938544724" sldId="266"/>
        </pc:sldMkLst>
      </pc:sldChg>
    </pc:docChg>
  </pc:docChgLst>
  <pc:docChgLst>
    <pc:chgData name="Sven van der Burg" userId="9c1d2a43-8f43-42c3-a150-992445d6e87f" providerId="ADAL" clId="{6B161D2E-EC48-3145-A97E-BF3A581C8CF0}"/>
    <pc:docChg chg="addSld delSld modSld">
      <pc:chgData name="Sven van der Burg" userId="9c1d2a43-8f43-42c3-a150-992445d6e87f" providerId="ADAL" clId="{6B161D2E-EC48-3145-A97E-BF3A581C8CF0}" dt="2024-01-15T11:47:05.420" v="1"/>
      <pc:docMkLst>
        <pc:docMk/>
      </pc:docMkLst>
      <pc:sldChg chg="add del setBg">
        <pc:chgData name="Sven van der Burg" userId="9c1d2a43-8f43-42c3-a150-992445d6e87f" providerId="ADAL" clId="{6B161D2E-EC48-3145-A97E-BF3A581C8CF0}" dt="2024-01-15T11:47:05.420" v="1"/>
        <pc:sldMkLst>
          <pc:docMk/>
          <pc:sldMk cId="2203836931" sldId="256"/>
        </pc:sldMkLst>
      </pc:sldChg>
      <pc:sldChg chg="add del setBg">
        <pc:chgData name="Sven van der Burg" userId="9c1d2a43-8f43-42c3-a150-992445d6e87f" providerId="ADAL" clId="{6B161D2E-EC48-3145-A97E-BF3A581C8CF0}" dt="2024-01-15T11:47:05.420" v="1"/>
        <pc:sldMkLst>
          <pc:docMk/>
          <pc:sldMk cId="3140844884" sldId="257"/>
        </pc:sldMkLst>
      </pc:sldChg>
      <pc:sldChg chg="add del setBg">
        <pc:chgData name="Sven van der Burg" userId="9c1d2a43-8f43-42c3-a150-992445d6e87f" providerId="ADAL" clId="{6B161D2E-EC48-3145-A97E-BF3A581C8CF0}" dt="2024-01-15T11:47:05.420" v="1"/>
        <pc:sldMkLst>
          <pc:docMk/>
          <pc:sldMk cId="1310200848" sldId="258"/>
        </pc:sldMkLst>
      </pc:sldChg>
      <pc:sldChg chg="add setBg">
        <pc:chgData name="Sven van der Burg" userId="9c1d2a43-8f43-42c3-a150-992445d6e87f" providerId="ADAL" clId="{6B161D2E-EC48-3145-A97E-BF3A581C8CF0}" dt="2024-01-15T11:47:05.420" v="1"/>
        <pc:sldMkLst>
          <pc:docMk/>
          <pc:sldMk cId="2111668611" sldId="259"/>
        </pc:sldMkLst>
      </pc:sldChg>
      <pc:sldChg chg="add setBg">
        <pc:chgData name="Sven van der Burg" userId="9c1d2a43-8f43-42c3-a150-992445d6e87f" providerId="ADAL" clId="{6B161D2E-EC48-3145-A97E-BF3A581C8CF0}" dt="2024-01-15T11:47:05.420" v="1"/>
        <pc:sldMkLst>
          <pc:docMk/>
          <pc:sldMk cId="2751906270" sldId="260"/>
        </pc:sldMkLst>
      </pc:sldChg>
      <pc:sldChg chg="add del setBg">
        <pc:chgData name="Sven van der Burg" userId="9c1d2a43-8f43-42c3-a150-992445d6e87f" providerId="ADAL" clId="{6B161D2E-EC48-3145-A97E-BF3A581C8CF0}" dt="2024-01-15T11:47:05.420" v="1"/>
        <pc:sldMkLst>
          <pc:docMk/>
          <pc:sldMk cId="922495996" sldId="261"/>
        </pc:sldMkLst>
      </pc:sldChg>
      <pc:sldChg chg="add del setBg">
        <pc:chgData name="Sven van der Burg" userId="9c1d2a43-8f43-42c3-a150-992445d6e87f" providerId="ADAL" clId="{6B161D2E-EC48-3145-A97E-BF3A581C8CF0}" dt="2024-01-15T11:47:05.420" v="1"/>
        <pc:sldMkLst>
          <pc:docMk/>
          <pc:sldMk cId="2373177697" sldId="262"/>
        </pc:sldMkLst>
      </pc:sldChg>
      <pc:sldChg chg="add">
        <pc:chgData name="Sven van der Burg" userId="9c1d2a43-8f43-42c3-a150-992445d6e87f" providerId="ADAL" clId="{6B161D2E-EC48-3145-A97E-BF3A581C8CF0}" dt="2024-01-15T11:47:05.420" v="1"/>
        <pc:sldMkLst>
          <pc:docMk/>
          <pc:sldMk cId="1761737027" sldId="265"/>
        </pc:sldMkLst>
      </pc:sldChg>
      <pc:sldChg chg="add">
        <pc:chgData name="Sven van der Burg" userId="9c1d2a43-8f43-42c3-a150-992445d6e87f" providerId="ADAL" clId="{6B161D2E-EC48-3145-A97E-BF3A581C8CF0}" dt="2024-01-15T11:47:05.420" v="1"/>
        <pc:sldMkLst>
          <pc:docMk/>
          <pc:sldMk cId="1938544724" sldId="266"/>
        </pc:sldMkLst>
      </pc:sldChg>
      <pc:sldChg chg="del">
        <pc:chgData name="Sven van der Burg" userId="9c1d2a43-8f43-42c3-a150-992445d6e87f" providerId="ADAL" clId="{6B161D2E-EC48-3145-A97E-BF3A581C8CF0}" dt="2024-01-15T11:47:04.820" v="0" actId="2696"/>
        <pc:sldMkLst>
          <pc:docMk/>
          <pc:sldMk cId="895417227" sldId="267"/>
        </pc:sldMkLst>
      </pc:sldChg>
      <pc:sldChg chg="del">
        <pc:chgData name="Sven van der Burg" userId="9c1d2a43-8f43-42c3-a150-992445d6e87f" providerId="ADAL" clId="{6B161D2E-EC48-3145-A97E-BF3A581C8CF0}" dt="2024-01-15T11:47:04.820" v="0" actId="2696"/>
        <pc:sldMkLst>
          <pc:docMk/>
          <pc:sldMk cId="2933418156" sldId="268"/>
        </pc:sldMkLst>
      </pc:sldChg>
      <pc:sldChg chg="del">
        <pc:chgData name="Sven van der Burg" userId="9c1d2a43-8f43-42c3-a150-992445d6e87f" providerId="ADAL" clId="{6B161D2E-EC48-3145-A97E-BF3A581C8CF0}" dt="2024-01-15T11:47:04.820" v="0" actId="2696"/>
        <pc:sldMkLst>
          <pc:docMk/>
          <pc:sldMk cId="2789593870" sldId="269"/>
        </pc:sldMkLst>
      </pc:sldChg>
      <pc:sldChg chg="del">
        <pc:chgData name="Sven van der Burg" userId="9c1d2a43-8f43-42c3-a150-992445d6e87f" providerId="ADAL" clId="{6B161D2E-EC48-3145-A97E-BF3A581C8CF0}" dt="2024-01-15T11:47:04.820" v="0" actId="2696"/>
        <pc:sldMkLst>
          <pc:docMk/>
          <pc:sldMk cId="3182430256" sldId="270"/>
        </pc:sldMkLst>
      </pc:sldChg>
    </pc:docChg>
  </pc:docChgLst>
  <pc:docChgLst>
    <pc:chgData name="Mateusz Kuzak" userId="ccf54783-d319-4fc4-81fb-43cd679449a0" providerId="ADAL" clId="{3685F767-674B-674E-AFDA-CEA8BD963085}"/>
    <pc:docChg chg="modSld">
      <pc:chgData name="Mateusz Kuzak" userId="ccf54783-d319-4fc4-81fb-43cd679449a0" providerId="ADAL" clId="{3685F767-674B-674E-AFDA-CEA8BD963085}" dt="2023-04-14T12:35:01.599" v="1" actId="962"/>
      <pc:docMkLst>
        <pc:docMk/>
      </pc:docMkLst>
      <pc:sldChg chg="modSp mod">
        <pc:chgData name="Mateusz Kuzak" userId="ccf54783-d319-4fc4-81fb-43cd679449a0" providerId="ADAL" clId="{3685F767-674B-674E-AFDA-CEA8BD963085}" dt="2023-04-14T12:35:01.599" v="1" actId="962"/>
        <pc:sldMkLst>
          <pc:docMk/>
          <pc:sldMk cId="2111668611" sldId="259"/>
        </pc:sldMkLst>
        <pc:picChg chg="mod">
          <ac:chgData name="Mateusz Kuzak" userId="ccf54783-d319-4fc4-81fb-43cd679449a0" providerId="ADAL" clId="{3685F767-674B-674E-AFDA-CEA8BD963085}" dt="2023-04-14T12:35:01.599" v="1" actId="962"/>
          <ac:picMkLst>
            <pc:docMk/>
            <pc:sldMk cId="2111668611" sldId="259"/>
            <ac:picMk id="3" creationId="{4FB2321C-02FA-2361-D3FB-4ED9EA3D2E4B}"/>
          </ac:picMkLst>
        </pc:picChg>
      </pc:sldChg>
    </pc:docChg>
  </pc:docChgLst>
  <pc:docChgLst>
    <pc:chgData name="Fenne Riemslagh" userId="S::f.riemslagh@esciencecenter.nl::bd4a341a-f42b-40b9-932e-282c64984ba4" providerId="AD" clId="Web-{B31E647E-D790-CF4F-D055-D551B4A1407F}"/>
    <pc:docChg chg="addSld delSld">
      <pc:chgData name="Fenne Riemslagh" userId="S::f.riemslagh@esciencecenter.nl::bd4a341a-f42b-40b9-932e-282c64984ba4" providerId="AD" clId="Web-{B31E647E-D790-CF4F-D055-D551B4A1407F}" dt="2023-10-16T06:42:10.416" v="1"/>
      <pc:docMkLst>
        <pc:docMk/>
      </pc:docMkLst>
      <pc:sldChg chg="del">
        <pc:chgData name="Fenne Riemslagh" userId="S::f.riemslagh@esciencecenter.nl::bd4a341a-f42b-40b9-932e-282c64984ba4" providerId="AD" clId="Web-{B31E647E-D790-CF4F-D055-D551B4A1407F}" dt="2023-10-16T06:42:08.650" v="0"/>
        <pc:sldMkLst>
          <pc:docMk/>
          <pc:sldMk cId="3136419821" sldId="266"/>
        </pc:sldMkLst>
      </pc:sldChg>
      <pc:sldChg chg="add">
        <pc:chgData name="Fenne Riemslagh" userId="S::f.riemslagh@esciencecenter.nl::bd4a341a-f42b-40b9-932e-282c64984ba4" providerId="AD" clId="Web-{B31E647E-D790-CF4F-D055-D551B4A1407F}" dt="2023-10-16T06:42:10.416" v="1"/>
        <pc:sldMkLst>
          <pc:docMk/>
          <pc:sldMk cId="3182430256" sldId="270"/>
        </pc:sldMkLst>
      </pc:sldChg>
    </pc:docChg>
  </pc:docChgLst>
  <pc:docChgLst>
    <pc:chgData name="Djura Smits" userId="S::d.smits@esciencecenter.nl::83f00de3-320a-4576-821f-a395df771f8e" providerId="AD" clId="Web-{655B7744-12F8-4A78-7B75-B9190B1ED8D8}"/>
    <pc:docChg chg="modSld">
      <pc:chgData name="Djura Smits" userId="S::d.smits@esciencecenter.nl::83f00de3-320a-4576-821f-a395df771f8e" providerId="AD" clId="Web-{655B7744-12F8-4A78-7B75-B9190B1ED8D8}" dt="2024-02-05T07:42:38.838" v="1" actId="20577"/>
      <pc:docMkLst>
        <pc:docMk/>
      </pc:docMkLst>
      <pc:sldChg chg="modSp">
        <pc:chgData name="Djura Smits" userId="S::d.smits@esciencecenter.nl::83f00de3-320a-4576-821f-a395df771f8e" providerId="AD" clId="Web-{655B7744-12F8-4A78-7B75-B9190B1ED8D8}" dt="2024-02-05T07:42:38.838" v="1" actId="20577"/>
        <pc:sldMkLst>
          <pc:docMk/>
          <pc:sldMk cId="1310200848" sldId="258"/>
        </pc:sldMkLst>
        <pc:spChg chg="mod">
          <ac:chgData name="Djura Smits" userId="S::d.smits@esciencecenter.nl::83f00de3-320a-4576-821f-a395df771f8e" providerId="AD" clId="Web-{655B7744-12F8-4A78-7B75-B9190B1ED8D8}" dt="2024-02-05T07:42:33.666" v="0" actId="20577"/>
          <ac:spMkLst>
            <pc:docMk/>
            <pc:sldMk cId="1310200848" sldId="258"/>
            <ac:spMk id="6" creationId="{016379BE-E51C-211C-8ADA-7A4CE4DB098E}"/>
          </ac:spMkLst>
        </pc:spChg>
        <pc:spChg chg="mod">
          <ac:chgData name="Djura Smits" userId="S::d.smits@esciencecenter.nl::83f00de3-320a-4576-821f-a395df771f8e" providerId="AD" clId="Web-{655B7744-12F8-4A78-7B75-B9190B1ED8D8}" dt="2024-02-05T07:42:38.838" v="1" actId="20577"/>
          <ac:spMkLst>
            <pc:docMk/>
            <pc:sldMk cId="1310200848" sldId="258"/>
            <ac:spMk id="7" creationId="{D6436E73-DFE3-74B9-918C-E75BEC53AC91}"/>
          </ac:spMkLst>
        </pc:spChg>
      </pc:sldChg>
    </pc:docChg>
  </pc:docChgLst>
  <pc:docChgLst>
    <pc:chgData name="Sven van der Burg" userId="S::s.vanderburg@esciencecenter.nl::9c1d2a43-8f43-42c3-a150-992445d6e87f" providerId="AD" clId="Web-{176CA0F4-7ED6-74DD-9CAD-01849A64FF33}"/>
    <pc:docChg chg="modSld">
      <pc:chgData name="Sven van der Burg" userId="S::s.vanderburg@esciencecenter.nl::9c1d2a43-8f43-42c3-a150-992445d6e87f" providerId="AD" clId="Web-{176CA0F4-7ED6-74DD-9CAD-01849A64FF33}" dt="2024-08-26T10:09:21.263" v="21" actId="20577"/>
      <pc:docMkLst>
        <pc:docMk/>
      </pc:docMkLst>
      <pc:sldChg chg="modSp">
        <pc:chgData name="Sven van der Burg" userId="S::s.vanderburg@esciencecenter.nl::9c1d2a43-8f43-42c3-a150-992445d6e87f" providerId="AD" clId="Web-{176CA0F4-7ED6-74DD-9CAD-01849A64FF33}" dt="2024-08-26T10:08:31.994" v="0" actId="20577"/>
        <pc:sldMkLst>
          <pc:docMk/>
          <pc:sldMk cId="1310200848" sldId="258"/>
        </pc:sldMkLst>
        <pc:spChg chg="mod">
          <ac:chgData name="Sven van der Burg" userId="S::s.vanderburg@esciencecenter.nl::9c1d2a43-8f43-42c3-a150-992445d6e87f" providerId="AD" clId="Web-{176CA0F4-7ED6-74DD-9CAD-01849A64FF33}" dt="2024-08-26T10:08:31.994" v="0" actId="20577"/>
          <ac:spMkLst>
            <pc:docMk/>
            <pc:sldMk cId="1310200848" sldId="258"/>
            <ac:spMk id="9" creationId="{4E7B287D-EC62-9A40-AFA9-163A1B8395EF}"/>
          </ac:spMkLst>
        </pc:spChg>
      </pc:sldChg>
      <pc:sldChg chg="modSp">
        <pc:chgData name="Sven van der Burg" userId="S::s.vanderburg@esciencecenter.nl::9c1d2a43-8f43-42c3-a150-992445d6e87f" providerId="AD" clId="Web-{176CA0F4-7ED6-74DD-9CAD-01849A64FF33}" dt="2024-08-26T10:09:21.263" v="21" actId="20577"/>
        <pc:sldMkLst>
          <pc:docMk/>
          <pc:sldMk cId="1761737027" sldId="265"/>
        </pc:sldMkLst>
        <pc:spChg chg="mod">
          <ac:chgData name="Sven van der Burg" userId="S::s.vanderburg@esciencecenter.nl::9c1d2a43-8f43-42c3-a150-992445d6e87f" providerId="AD" clId="Web-{176CA0F4-7ED6-74DD-9CAD-01849A64FF33}" dt="2024-08-26T10:09:21.263" v="21" actId="20577"/>
          <ac:spMkLst>
            <pc:docMk/>
            <pc:sldMk cId="1761737027" sldId="265"/>
            <ac:spMk id="3" creationId="{62E503A0-96AA-3A44-8EFC-BE231B19DEEC}"/>
          </ac:spMkLst>
        </pc:spChg>
      </pc:sldChg>
    </pc:docChg>
  </pc:docChgLst>
  <pc:docChgLst>
    <pc:chgData name="Mateusz Kuzak" userId="S::m.kuzak@esciencecenter.nl::ccf54783-d319-4fc4-81fb-43cd679449a0" providerId="AD" clId="Web-{D6C6F563-56A9-E8DD-3277-B8F4714A8973}"/>
    <pc:docChg chg="modSld">
      <pc:chgData name="Mateusz Kuzak" userId="S::m.kuzak@esciencecenter.nl::ccf54783-d319-4fc4-81fb-43cd679449a0" providerId="AD" clId="Web-{D6C6F563-56A9-E8DD-3277-B8F4714A8973}" dt="2023-05-04T09:34:40.399" v="0"/>
      <pc:docMkLst>
        <pc:docMk/>
      </pc:docMkLst>
      <pc:sldChg chg="mod modShow">
        <pc:chgData name="Mateusz Kuzak" userId="S::m.kuzak@esciencecenter.nl::ccf54783-d319-4fc4-81fb-43cd679449a0" providerId="AD" clId="Web-{D6C6F563-56A9-E8DD-3277-B8F4714A8973}" dt="2023-05-04T09:34:40.399" v="0"/>
        <pc:sldMkLst>
          <pc:docMk/>
          <pc:sldMk cId="3140844884" sldId="257"/>
        </pc:sldMkLst>
      </pc:sldChg>
    </pc:docChg>
  </pc:docChgLst>
  <pc:docChgLst>
    <pc:chgData name="Sven van der Burg" userId="9c1d2a43-8f43-42c3-a150-992445d6e87f" providerId="ADAL" clId="{DF754CD2-1605-334E-AAFA-2234FD940770}"/>
    <pc:docChg chg="modSld">
      <pc:chgData name="Sven van der Burg" userId="9c1d2a43-8f43-42c3-a150-992445d6e87f" providerId="ADAL" clId="{DF754CD2-1605-334E-AAFA-2234FD940770}" dt="2024-04-22T06:22:20.272" v="104" actId="20577"/>
      <pc:docMkLst>
        <pc:docMk/>
      </pc:docMkLst>
      <pc:sldChg chg="modSp mod">
        <pc:chgData name="Sven van der Burg" userId="9c1d2a43-8f43-42c3-a150-992445d6e87f" providerId="ADAL" clId="{DF754CD2-1605-334E-AAFA-2234FD940770}" dt="2024-04-22T06:22:20.272" v="104" actId="20577"/>
        <pc:sldMkLst>
          <pc:docMk/>
          <pc:sldMk cId="1938544724" sldId="266"/>
        </pc:sldMkLst>
        <pc:spChg chg="mod">
          <ac:chgData name="Sven van der Burg" userId="9c1d2a43-8f43-42c3-a150-992445d6e87f" providerId="ADAL" clId="{DF754CD2-1605-334E-AAFA-2234FD940770}" dt="2024-04-22T06:22:20.272" v="104" actId="20577"/>
          <ac:spMkLst>
            <pc:docMk/>
            <pc:sldMk cId="1938544724" sldId="266"/>
            <ac:spMk id="5" creationId="{10E00FD0-4F7E-6A5A-81C0-130D7D7D06FE}"/>
          </ac:spMkLst>
        </pc:spChg>
        <pc:spChg chg="mod">
          <ac:chgData name="Sven van der Burg" userId="9c1d2a43-8f43-42c3-a150-992445d6e87f" providerId="ADAL" clId="{DF754CD2-1605-334E-AAFA-2234FD940770}" dt="2024-04-22T06:20:56.295" v="5" actId="404"/>
          <ac:spMkLst>
            <pc:docMk/>
            <pc:sldMk cId="1938544724" sldId="266"/>
            <ac:spMk id="6" creationId="{089D5187-FF72-80BC-AB5C-0823C858F872}"/>
          </ac:spMkLst>
        </pc:spChg>
      </pc:sldChg>
    </pc:docChg>
  </pc:docChgLst>
  <pc:docChgLst>
    <pc:chgData name="Fenne Riemslagh" userId="S::f.riemslagh@esciencecenter.nl::bd4a341a-f42b-40b9-932e-282c64984ba4" providerId="AD" clId="Web-{59BB7899-76D8-DA6C-C3DE-BDFB0F14136E}"/>
    <pc:docChg chg="modSld">
      <pc:chgData name="Fenne Riemslagh" userId="S::f.riemslagh@esciencecenter.nl::bd4a341a-f42b-40b9-932e-282c64984ba4" providerId="AD" clId="Web-{59BB7899-76D8-DA6C-C3DE-BDFB0F14136E}" dt="2023-07-24T06:34:06.573" v="153"/>
      <pc:docMkLst>
        <pc:docMk/>
      </pc:docMkLst>
      <pc:sldChg chg="addSp delSp modSp">
        <pc:chgData name="Fenne Riemslagh" userId="S::f.riemslagh@esciencecenter.nl::bd4a341a-f42b-40b9-932e-282c64984ba4" providerId="AD" clId="Web-{59BB7899-76D8-DA6C-C3DE-BDFB0F14136E}" dt="2023-07-24T06:34:06.573" v="153"/>
        <pc:sldMkLst>
          <pc:docMk/>
          <pc:sldMk cId="2751906270" sldId="260"/>
        </pc:sldMkLst>
        <pc:graphicFrameChg chg="add del mod">
          <ac:chgData name="Fenne Riemslagh" userId="S::f.riemslagh@esciencecenter.nl::bd4a341a-f42b-40b9-932e-282c64984ba4" providerId="AD" clId="Web-{59BB7899-76D8-DA6C-C3DE-BDFB0F14136E}" dt="2023-07-24T06:32:05.944" v="19"/>
          <ac:graphicFrameMkLst>
            <pc:docMk/>
            <pc:sldMk cId="2751906270" sldId="260"/>
            <ac:graphicFrameMk id="3" creationId="{E4050203-1993-54B7-6ABD-1299B19297E8}"/>
          </ac:graphicFrameMkLst>
        </pc:graphicFrameChg>
        <pc:graphicFrameChg chg="mod modGraphic">
          <ac:chgData name="Fenne Riemslagh" userId="S::f.riemslagh@esciencecenter.nl::bd4a341a-f42b-40b9-932e-282c64984ba4" providerId="AD" clId="Web-{59BB7899-76D8-DA6C-C3DE-BDFB0F14136E}" dt="2023-07-24T06:34:06.573" v="153"/>
          <ac:graphicFrameMkLst>
            <pc:docMk/>
            <pc:sldMk cId="2751906270" sldId="260"/>
            <ac:graphicFrameMk id="9" creationId="{EAFFCDAB-BCB9-597F-340E-E3EB03AF26BC}"/>
          </ac:graphicFrameMkLst>
        </pc:graphicFrameChg>
      </pc:sldChg>
    </pc:docChg>
  </pc:docChgLst>
  <pc:docChgLst>
    <pc:chgData name="Fenne Riemslagh" userId="S::f.riemslagh@esciencecenter.nl::bd4a341a-f42b-40b9-932e-282c64984ba4" providerId="AD" clId="Web-{64202895-9DEA-109D-0473-7C6F6268CF87}"/>
    <pc:docChg chg="addSld delSld modSld">
      <pc:chgData name="Fenne Riemslagh" userId="S::f.riemslagh@esciencecenter.nl::bd4a341a-f42b-40b9-932e-282c64984ba4" providerId="AD" clId="Web-{64202895-9DEA-109D-0473-7C6F6268CF87}" dt="2024-04-18T10:17:30.403" v="134"/>
      <pc:docMkLst>
        <pc:docMk/>
      </pc:docMkLst>
      <pc:sldChg chg="addSp modSp new del mod setBg">
        <pc:chgData name="Fenne Riemslagh" userId="S::f.riemslagh@esciencecenter.nl::bd4a341a-f42b-40b9-932e-282c64984ba4" providerId="AD" clId="Web-{64202895-9DEA-109D-0473-7C6F6268CF87}" dt="2024-04-18T10:12:23.461" v="29"/>
        <pc:sldMkLst>
          <pc:docMk/>
          <pc:sldMk cId="1847117743" sldId="267"/>
        </pc:sldMkLst>
        <pc:spChg chg="mod">
          <ac:chgData name="Fenne Riemslagh" userId="S::f.riemslagh@esciencecenter.nl::bd4a341a-f42b-40b9-932e-282c64984ba4" providerId="AD" clId="Web-{64202895-9DEA-109D-0473-7C6F6268CF87}" dt="2024-04-18T10:10:53.033" v="3"/>
          <ac:spMkLst>
            <pc:docMk/>
            <pc:sldMk cId="1847117743" sldId="267"/>
            <ac:spMk id="2" creationId="{23E183C8-3F19-BFFC-9607-B9492DF4BFCC}"/>
          </ac:spMkLst>
        </pc:spChg>
        <pc:spChg chg="mod">
          <ac:chgData name="Fenne Riemslagh" userId="S::f.riemslagh@esciencecenter.nl::bd4a341a-f42b-40b9-932e-282c64984ba4" providerId="AD" clId="Web-{64202895-9DEA-109D-0473-7C6F6268CF87}" dt="2024-04-18T10:10:53.033" v="3"/>
          <ac:spMkLst>
            <pc:docMk/>
            <pc:sldMk cId="1847117743" sldId="267"/>
            <ac:spMk id="3" creationId="{61119EF9-90CB-AF0D-772A-505FFAAB74EE}"/>
          </ac:spMkLst>
        </pc:spChg>
        <pc:spChg chg="add">
          <ac:chgData name="Fenne Riemslagh" userId="S::f.riemslagh@esciencecenter.nl::bd4a341a-f42b-40b9-932e-282c64984ba4" providerId="AD" clId="Web-{64202895-9DEA-109D-0473-7C6F6268CF87}" dt="2024-04-18T10:10:53.033" v="3"/>
          <ac:spMkLst>
            <pc:docMk/>
            <pc:sldMk cId="1847117743" sldId="267"/>
            <ac:spMk id="9" creationId="{93245F62-CCC4-49E4-B95B-EA6C1E790510}"/>
          </ac:spMkLst>
        </pc:spChg>
        <pc:spChg chg="add">
          <ac:chgData name="Fenne Riemslagh" userId="S::f.riemslagh@esciencecenter.nl::bd4a341a-f42b-40b9-932e-282c64984ba4" providerId="AD" clId="Web-{64202895-9DEA-109D-0473-7C6F6268CF87}" dt="2024-04-18T10:10:53.033" v="3"/>
          <ac:spMkLst>
            <pc:docMk/>
            <pc:sldMk cId="1847117743" sldId="267"/>
            <ac:spMk id="11" creationId="{E6C0DD6B-6AA3-448F-9B99-8386295BC1B4}"/>
          </ac:spMkLst>
        </pc:spChg>
        <pc:picChg chg="add mod">
          <ac:chgData name="Fenne Riemslagh" userId="S::f.riemslagh@esciencecenter.nl::bd4a341a-f42b-40b9-932e-282c64984ba4" providerId="AD" clId="Web-{64202895-9DEA-109D-0473-7C6F6268CF87}" dt="2024-04-18T10:11:58.194" v="6" actId="14100"/>
          <ac:picMkLst>
            <pc:docMk/>
            <pc:sldMk cId="1847117743" sldId="267"/>
            <ac:picMk id="4" creationId="{ED620C40-9C6F-85DA-54CB-12F7CFC62B8B}"/>
          </ac:picMkLst>
        </pc:picChg>
      </pc:sldChg>
      <pc:sldChg chg="addSp delSp modSp new">
        <pc:chgData name="Fenne Riemslagh" userId="S::f.riemslagh@esciencecenter.nl::bd4a341a-f42b-40b9-932e-282c64984ba4" providerId="AD" clId="Web-{64202895-9DEA-109D-0473-7C6F6268CF87}" dt="2024-04-18T10:17:26.527" v="132" actId="1076"/>
        <pc:sldMkLst>
          <pc:docMk/>
          <pc:sldMk cId="2124577835" sldId="268"/>
        </pc:sldMkLst>
        <pc:spChg chg="mod">
          <ac:chgData name="Fenne Riemslagh" userId="S::f.riemslagh@esciencecenter.nl::bd4a341a-f42b-40b9-932e-282c64984ba4" providerId="AD" clId="Web-{64202895-9DEA-109D-0473-7C6F6268CF87}" dt="2024-04-18T10:17:26.527" v="132" actId="1076"/>
          <ac:spMkLst>
            <pc:docMk/>
            <pc:sldMk cId="2124577835" sldId="268"/>
            <ac:spMk id="2" creationId="{79E75BE8-B3AF-0AD1-5D90-E836C876BD66}"/>
          </ac:spMkLst>
        </pc:spChg>
        <pc:spChg chg="del">
          <ac:chgData name="Fenne Riemslagh" userId="S::f.riemslagh@esciencecenter.nl::bd4a341a-f42b-40b9-932e-282c64984ba4" providerId="AD" clId="Web-{64202895-9DEA-109D-0473-7C6F6268CF87}" dt="2024-04-18T10:13:32.293" v="46"/>
          <ac:spMkLst>
            <pc:docMk/>
            <pc:sldMk cId="2124577835" sldId="268"/>
            <ac:spMk id="3" creationId="{CE79B696-0E92-45BF-617B-F3DD16D82E78}"/>
          </ac:spMkLst>
        </pc:spChg>
        <pc:spChg chg="add del mod">
          <ac:chgData name="Fenne Riemslagh" userId="S::f.riemslagh@esciencecenter.nl::bd4a341a-f42b-40b9-932e-282c64984ba4" providerId="AD" clId="Web-{64202895-9DEA-109D-0473-7C6F6268CF87}" dt="2024-04-18T10:13:10.542" v="38"/>
          <ac:spMkLst>
            <pc:docMk/>
            <pc:sldMk cId="2124577835" sldId="268"/>
            <ac:spMk id="4" creationId="{12BE90B4-F3F1-AE57-1C2F-4D143F690E4B}"/>
          </ac:spMkLst>
        </pc:spChg>
        <pc:spChg chg="add mod">
          <ac:chgData name="Fenne Riemslagh" userId="S::f.riemslagh@esciencecenter.nl::bd4a341a-f42b-40b9-932e-282c64984ba4" providerId="AD" clId="Web-{64202895-9DEA-109D-0473-7C6F6268CF87}" dt="2024-04-18T10:14:53.174" v="62" actId="1076"/>
          <ac:spMkLst>
            <pc:docMk/>
            <pc:sldMk cId="2124577835" sldId="268"/>
            <ac:spMk id="7" creationId="{65417D03-3040-F05E-8B15-8412D53740E2}"/>
          </ac:spMkLst>
        </pc:spChg>
        <pc:spChg chg="add mod">
          <ac:chgData name="Fenne Riemslagh" userId="S::f.riemslagh@esciencecenter.nl::bd4a341a-f42b-40b9-932e-282c64984ba4" providerId="AD" clId="Web-{64202895-9DEA-109D-0473-7C6F6268CF87}" dt="2024-04-18T10:17:19.668" v="131" actId="1076"/>
          <ac:spMkLst>
            <pc:docMk/>
            <pc:sldMk cId="2124577835" sldId="268"/>
            <ac:spMk id="9" creationId="{86F15E8D-0598-FE21-EA2F-EDD028E61D18}"/>
          </ac:spMkLst>
        </pc:spChg>
        <pc:picChg chg="add mod">
          <ac:chgData name="Fenne Riemslagh" userId="S::f.riemslagh@esciencecenter.nl::bd4a341a-f42b-40b9-932e-282c64984ba4" providerId="AD" clId="Web-{64202895-9DEA-109D-0473-7C6F6268CF87}" dt="2024-04-18T10:14:56.486" v="63" actId="1076"/>
          <ac:picMkLst>
            <pc:docMk/>
            <pc:sldMk cId="2124577835" sldId="268"/>
            <ac:picMk id="6" creationId="{631D2C76-63D9-EEF9-9338-929625C2C1D1}"/>
          </ac:picMkLst>
        </pc:picChg>
      </pc:sldChg>
      <pc:sldChg chg="addSp modSp new del">
        <pc:chgData name="Fenne Riemslagh" userId="S::f.riemslagh@esciencecenter.nl::bd4a341a-f42b-40b9-932e-282c64984ba4" providerId="AD" clId="Web-{64202895-9DEA-109D-0473-7C6F6268CF87}" dt="2024-04-18T10:17:29.856" v="133"/>
        <pc:sldMkLst>
          <pc:docMk/>
          <pc:sldMk cId="2825495390" sldId="269"/>
        </pc:sldMkLst>
        <pc:spChg chg="mod">
          <ac:chgData name="Fenne Riemslagh" userId="S::f.riemslagh@esciencecenter.nl::bd4a341a-f42b-40b9-932e-282c64984ba4" providerId="AD" clId="Web-{64202895-9DEA-109D-0473-7C6F6268CF87}" dt="2024-04-18T10:12:15.085" v="27" actId="1076"/>
          <ac:spMkLst>
            <pc:docMk/>
            <pc:sldMk cId="2825495390" sldId="269"/>
            <ac:spMk id="2" creationId="{B3244A6F-6F25-394F-0FF9-B42E62217515}"/>
          </ac:spMkLst>
        </pc:spChg>
        <pc:picChg chg="add mod">
          <ac:chgData name="Fenne Riemslagh" userId="S::f.riemslagh@esciencecenter.nl::bd4a341a-f42b-40b9-932e-282c64984ba4" providerId="AD" clId="Web-{64202895-9DEA-109D-0473-7C6F6268CF87}" dt="2024-04-18T10:12:17.914" v="28" actId="1076"/>
          <ac:picMkLst>
            <pc:docMk/>
            <pc:sldMk cId="2825495390" sldId="269"/>
            <ac:picMk id="6" creationId="{FEBF3469-9432-551C-EDAB-5D8BFB715920}"/>
          </ac:picMkLst>
        </pc:picChg>
      </pc:sldChg>
      <pc:sldChg chg="new del">
        <pc:chgData name="Fenne Riemslagh" userId="S::f.riemslagh@esciencecenter.nl::bd4a341a-f42b-40b9-932e-282c64984ba4" providerId="AD" clId="Web-{64202895-9DEA-109D-0473-7C6F6268CF87}" dt="2024-04-18T10:17:30.403" v="134"/>
        <pc:sldMkLst>
          <pc:docMk/>
          <pc:sldMk cId="1723393190" sldId="270"/>
        </pc:sldMkLst>
      </pc:sldChg>
    </pc:docChg>
  </pc:docChgLst>
  <pc:docChgLst>
    <pc:chgData name="Sven van der Burg" userId="S::s.vanderburg@esciencecenter.nl::9c1d2a43-8f43-42c3-a150-992445d6e87f" providerId="AD" clId="Web-{6E69E39D-FFD4-F4CE-DCED-B029C53EBED7}"/>
    <pc:docChg chg="addSld delSld">
      <pc:chgData name="Sven van der Burg" userId="S::s.vanderburg@esciencecenter.nl::9c1d2a43-8f43-42c3-a150-992445d6e87f" providerId="AD" clId="Web-{6E69E39D-FFD4-F4CE-DCED-B029C53EBED7}" dt="2023-03-28T07:19:27.892" v="12"/>
      <pc:docMkLst>
        <pc:docMk/>
      </pc:docMkLst>
      <pc:sldChg chg="add">
        <pc:chgData name="Sven van der Burg" userId="S::s.vanderburg@esciencecenter.nl::9c1d2a43-8f43-42c3-a150-992445d6e87f" providerId="AD" clId="Web-{6E69E39D-FFD4-F4CE-DCED-B029C53EBED7}" dt="2023-03-28T07:19:26.939" v="6"/>
        <pc:sldMkLst>
          <pc:docMk/>
          <pc:sldMk cId="2203836931" sldId="256"/>
        </pc:sldMkLst>
      </pc:sldChg>
      <pc:sldChg chg="del">
        <pc:chgData name="Sven van der Burg" userId="S::s.vanderburg@esciencecenter.nl::9c1d2a43-8f43-42c3-a150-992445d6e87f" providerId="AD" clId="Web-{6E69E39D-FFD4-F4CE-DCED-B029C53EBED7}" dt="2023-03-28T07:19:24.564" v="4"/>
        <pc:sldMkLst>
          <pc:docMk/>
          <pc:sldMk cId="1977480002" sldId="257"/>
        </pc:sldMkLst>
      </pc:sldChg>
      <pc:sldChg chg="add">
        <pc:chgData name="Sven van der Burg" userId="S::s.vanderburg@esciencecenter.nl::9c1d2a43-8f43-42c3-a150-992445d6e87f" providerId="AD" clId="Web-{6E69E39D-FFD4-F4CE-DCED-B029C53EBED7}" dt="2023-03-28T07:19:27.157" v="7"/>
        <pc:sldMkLst>
          <pc:docMk/>
          <pc:sldMk cId="3140844884" sldId="257"/>
        </pc:sldMkLst>
      </pc:sldChg>
      <pc:sldChg chg="add">
        <pc:chgData name="Sven van der Burg" userId="S::s.vanderburg@esciencecenter.nl::9c1d2a43-8f43-42c3-a150-992445d6e87f" providerId="AD" clId="Web-{6E69E39D-FFD4-F4CE-DCED-B029C53EBED7}" dt="2023-03-28T07:19:27.204" v="8"/>
        <pc:sldMkLst>
          <pc:docMk/>
          <pc:sldMk cId="1310200848" sldId="258"/>
        </pc:sldMkLst>
      </pc:sldChg>
      <pc:sldChg chg="add">
        <pc:chgData name="Sven van der Burg" userId="S::s.vanderburg@esciencecenter.nl::9c1d2a43-8f43-42c3-a150-992445d6e87f" providerId="AD" clId="Web-{6E69E39D-FFD4-F4CE-DCED-B029C53EBED7}" dt="2023-03-28T07:19:27.532" v="9"/>
        <pc:sldMkLst>
          <pc:docMk/>
          <pc:sldMk cId="2111668611" sldId="259"/>
        </pc:sldMkLst>
      </pc:sldChg>
      <pc:sldChg chg="add">
        <pc:chgData name="Sven van der Burg" userId="S::s.vanderburg@esciencecenter.nl::9c1d2a43-8f43-42c3-a150-992445d6e87f" providerId="AD" clId="Web-{6E69E39D-FFD4-F4CE-DCED-B029C53EBED7}" dt="2023-03-28T07:19:27.626" v="10"/>
        <pc:sldMkLst>
          <pc:docMk/>
          <pc:sldMk cId="2751906270" sldId="260"/>
        </pc:sldMkLst>
      </pc:sldChg>
      <pc:sldChg chg="add">
        <pc:chgData name="Sven van der Burg" userId="S::s.vanderburg@esciencecenter.nl::9c1d2a43-8f43-42c3-a150-992445d6e87f" providerId="AD" clId="Web-{6E69E39D-FFD4-F4CE-DCED-B029C53EBED7}" dt="2023-03-28T07:19:27.798" v="11"/>
        <pc:sldMkLst>
          <pc:docMk/>
          <pc:sldMk cId="922495996" sldId="261"/>
        </pc:sldMkLst>
      </pc:sldChg>
      <pc:sldChg chg="add">
        <pc:chgData name="Sven van der Burg" userId="S::s.vanderburg@esciencecenter.nl::9c1d2a43-8f43-42c3-a150-992445d6e87f" providerId="AD" clId="Web-{6E69E39D-FFD4-F4CE-DCED-B029C53EBED7}" dt="2023-03-28T07:19:27.892" v="12"/>
        <pc:sldMkLst>
          <pc:docMk/>
          <pc:sldMk cId="2373177697" sldId="262"/>
        </pc:sldMkLst>
      </pc:sldChg>
      <pc:sldChg chg="del">
        <pc:chgData name="Sven van der Burg" userId="S::s.vanderburg@esciencecenter.nl::9c1d2a43-8f43-42c3-a150-992445d6e87f" providerId="AD" clId="Web-{6E69E39D-FFD4-F4CE-DCED-B029C53EBED7}" dt="2023-03-28T07:19:24.564" v="5"/>
        <pc:sldMkLst>
          <pc:docMk/>
          <pc:sldMk cId="891515687" sldId="267"/>
        </pc:sldMkLst>
      </pc:sldChg>
      <pc:sldChg chg="del">
        <pc:chgData name="Sven van der Burg" userId="S::s.vanderburg@esciencecenter.nl::9c1d2a43-8f43-42c3-a150-992445d6e87f" providerId="AD" clId="Web-{6E69E39D-FFD4-F4CE-DCED-B029C53EBED7}" dt="2023-03-28T07:19:24.564" v="0"/>
        <pc:sldMkLst>
          <pc:docMk/>
          <pc:sldMk cId="2100513538" sldId="268"/>
        </pc:sldMkLst>
      </pc:sldChg>
      <pc:sldChg chg="del">
        <pc:chgData name="Sven van der Burg" userId="S::s.vanderburg@esciencecenter.nl::9c1d2a43-8f43-42c3-a150-992445d6e87f" providerId="AD" clId="Web-{6E69E39D-FFD4-F4CE-DCED-B029C53EBED7}" dt="2023-03-28T07:19:24.564" v="2"/>
        <pc:sldMkLst>
          <pc:docMk/>
          <pc:sldMk cId="1545884588" sldId="269"/>
        </pc:sldMkLst>
      </pc:sldChg>
      <pc:sldChg chg="del">
        <pc:chgData name="Sven van der Burg" userId="S::s.vanderburg@esciencecenter.nl::9c1d2a43-8f43-42c3-a150-992445d6e87f" providerId="AD" clId="Web-{6E69E39D-FFD4-F4CE-DCED-B029C53EBED7}" dt="2023-03-28T07:19:24.564" v="3"/>
        <pc:sldMkLst>
          <pc:docMk/>
          <pc:sldMk cId="3614068572" sldId="270"/>
        </pc:sldMkLst>
      </pc:sldChg>
      <pc:sldChg chg="del">
        <pc:chgData name="Sven van der Burg" userId="S::s.vanderburg@esciencecenter.nl::9c1d2a43-8f43-42c3-a150-992445d6e87f" providerId="AD" clId="Web-{6E69E39D-FFD4-F4CE-DCED-B029C53EBED7}" dt="2023-03-28T07:19:24.564" v="1"/>
        <pc:sldMkLst>
          <pc:docMk/>
          <pc:sldMk cId="2870846970" sldId="271"/>
        </pc:sldMkLst>
      </pc:sldChg>
    </pc:docChg>
  </pc:docChgLst>
  <pc:docChgLst>
    <pc:chgData name="Sven van der Burg" userId="9c1d2a43-8f43-42c3-a150-992445d6e87f" providerId="ADAL" clId="{E3A10454-218F-BA40-BF85-34E0A53FAC8B}"/>
    <pc:docChg chg="modSld">
      <pc:chgData name="Sven van der Burg" userId="9c1d2a43-8f43-42c3-a150-992445d6e87f" providerId="ADAL" clId="{E3A10454-218F-BA40-BF85-34E0A53FAC8B}" dt="2024-10-08T14:48:07.018" v="1" actId="729"/>
      <pc:docMkLst>
        <pc:docMk/>
      </pc:docMkLst>
      <pc:sldChg chg="mod modShow">
        <pc:chgData name="Sven van der Burg" userId="9c1d2a43-8f43-42c3-a150-992445d6e87f" providerId="ADAL" clId="{E3A10454-218F-BA40-BF85-34E0A53FAC8B}" dt="2024-10-08T14:47:55.970" v="0" actId="729"/>
        <pc:sldMkLst>
          <pc:docMk/>
          <pc:sldMk cId="2124577835" sldId="268"/>
        </pc:sldMkLst>
      </pc:sldChg>
      <pc:sldChg chg="mod modShow">
        <pc:chgData name="Sven van der Burg" userId="9c1d2a43-8f43-42c3-a150-992445d6e87f" providerId="ADAL" clId="{E3A10454-218F-BA40-BF85-34E0A53FAC8B}" dt="2024-10-08T14:48:07.018" v="1" actId="729"/>
        <pc:sldMkLst>
          <pc:docMk/>
          <pc:sldMk cId="1774881646" sldId="269"/>
        </pc:sldMkLst>
      </pc:sldChg>
    </pc:docChg>
  </pc:docChgLst>
  <pc:docChgLst>
    <pc:chgData name="Jaro Camphuijsen" userId="S::j.camphuijsen@esciencecenter.nl::eb35d3cd-cb57-453f-9bde-d9c9a6088a9a" providerId="AD" clId="Web-{2996BEE5-358B-1B8A-F83E-FCC73E4884B6}"/>
    <pc:docChg chg="modSld">
      <pc:chgData name="Jaro Camphuijsen" userId="S::j.camphuijsen@esciencecenter.nl::eb35d3cd-cb57-453f-9bde-d9c9a6088a9a" providerId="AD" clId="Web-{2996BEE5-358B-1B8A-F83E-FCC73E4884B6}" dt="2023-09-29T08:20:47.772" v="13" actId="20577"/>
      <pc:docMkLst>
        <pc:docMk/>
      </pc:docMkLst>
      <pc:sldChg chg="modSp">
        <pc:chgData name="Jaro Camphuijsen" userId="S::j.camphuijsen@esciencecenter.nl::eb35d3cd-cb57-453f-9bde-d9c9a6088a9a" providerId="AD" clId="Web-{2996BEE5-358B-1B8A-F83E-FCC73E4884B6}" dt="2023-09-29T08:16:19.013" v="2"/>
        <pc:sldMkLst>
          <pc:docMk/>
          <pc:sldMk cId="2751906270" sldId="260"/>
        </pc:sldMkLst>
        <pc:graphicFrameChg chg="mod modGraphic">
          <ac:chgData name="Jaro Camphuijsen" userId="S::j.camphuijsen@esciencecenter.nl::eb35d3cd-cb57-453f-9bde-d9c9a6088a9a" providerId="AD" clId="Web-{2996BEE5-358B-1B8A-F83E-FCC73E4884B6}" dt="2023-09-29T08:16:19.013" v="2"/>
          <ac:graphicFrameMkLst>
            <pc:docMk/>
            <pc:sldMk cId="2751906270" sldId="260"/>
            <ac:graphicFrameMk id="9" creationId="{EAFFCDAB-BCB9-597F-340E-E3EB03AF26BC}"/>
          </ac:graphicFrameMkLst>
        </pc:graphicFrameChg>
      </pc:sldChg>
      <pc:sldChg chg="modSp">
        <pc:chgData name="Jaro Camphuijsen" userId="S::j.camphuijsen@esciencecenter.nl::eb35d3cd-cb57-453f-9bde-d9c9a6088a9a" providerId="AD" clId="Web-{2996BEE5-358B-1B8A-F83E-FCC73E4884B6}" dt="2023-09-29T08:20:47.772" v="13" actId="20577"/>
        <pc:sldMkLst>
          <pc:docMk/>
          <pc:sldMk cId="1912283803" sldId="264"/>
        </pc:sldMkLst>
        <pc:spChg chg="mod">
          <ac:chgData name="Jaro Camphuijsen" userId="S::j.camphuijsen@esciencecenter.nl::eb35d3cd-cb57-453f-9bde-d9c9a6088a9a" providerId="AD" clId="Web-{2996BEE5-358B-1B8A-F83E-FCC73E4884B6}" dt="2023-09-29T08:20:47.772" v="13" actId="20577"/>
          <ac:spMkLst>
            <pc:docMk/>
            <pc:sldMk cId="1912283803" sldId="264"/>
            <ac:spMk id="7" creationId="{34379EEA-C4F5-2B49-82B3-283E94CD399D}"/>
          </ac:spMkLst>
        </pc:spChg>
      </pc:sldChg>
    </pc:docChg>
  </pc:docChgLst>
  <pc:docChgLst>
    <pc:chgData name="Fenne Riemslagh" userId="S::f.riemslagh@esciencecenter.nl::bd4a341a-f42b-40b9-932e-282c64984ba4" providerId="AD" clId="Web-{FF2BD597-A0A6-CA66-3381-62CE031223CC}"/>
    <pc:docChg chg="addSld delSld">
      <pc:chgData name="Fenne Riemslagh" userId="S::f.riemslagh@esciencecenter.nl::bd4a341a-f42b-40b9-932e-282c64984ba4" providerId="AD" clId="Web-{FF2BD597-A0A6-CA66-3381-62CE031223CC}" dt="2023-10-09T06:46:44.242" v="11"/>
      <pc:docMkLst>
        <pc:docMk/>
      </pc:docMkLst>
      <pc:sldChg chg="del">
        <pc:chgData name="Fenne Riemslagh" userId="S::f.riemslagh@esciencecenter.nl::bd4a341a-f42b-40b9-932e-282c64984ba4" providerId="AD" clId="Web-{FF2BD597-A0A6-CA66-3381-62CE031223CC}" dt="2023-10-09T06:46:37.882" v="9"/>
        <pc:sldMkLst>
          <pc:docMk/>
          <pc:sldMk cId="2111668611" sldId="259"/>
        </pc:sldMkLst>
      </pc:sldChg>
      <pc:sldChg chg="del">
        <pc:chgData name="Fenne Riemslagh" userId="S::f.riemslagh@esciencecenter.nl::bd4a341a-f42b-40b9-932e-282c64984ba4" providerId="AD" clId="Web-{FF2BD597-A0A6-CA66-3381-62CE031223CC}" dt="2023-10-09T06:46:16.053" v="2"/>
        <pc:sldMkLst>
          <pc:docMk/>
          <pc:sldMk cId="2751906270" sldId="260"/>
        </pc:sldMkLst>
      </pc:sldChg>
      <pc:sldChg chg="del">
        <pc:chgData name="Fenne Riemslagh" userId="S::f.riemslagh@esciencecenter.nl::bd4a341a-f42b-40b9-932e-282c64984ba4" providerId="AD" clId="Web-{FF2BD597-A0A6-CA66-3381-62CE031223CC}" dt="2023-10-09T06:46:17.585" v="3"/>
        <pc:sldMkLst>
          <pc:docMk/>
          <pc:sldMk cId="1912283803" sldId="264"/>
        </pc:sldMkLst>
      </pc:sldChg>
      <pc:sldChg chg="del">
        <pc:chgData name="Fenne Riemslagh" userId="S::f.riemslagh@esciencecenter.nl::bd4a341a-f42b-40b9-932e-282c64984ba4" providerId="AD" clId="Web-{FF2BD597-A0A6-CA66-3381-62CE031223CC}" dt="2023-10-09T06:46:37.882" v="8"/>
        <pc:sldMkLst>
          <pc:docMk/>
          <pc:sldMk cId="1761737027" sldId="265"/>
        </pc:sldMkLst>
      </pc:sldChg>
      <pc:sldChg chg="add">
        <pc:chgData name="Fenne Riemslagh" userId="S::f.riemslagh@esciencecenter.nl::bd4a341a-f42b-40b9-932e-282c64984ba4" providerId="AD" clId="Web-{FF2BD597-A0A6-CA66-3381-62CE031223CC}" dt="2023-10-09T06:46:13.616" v="0"/>
        <pc:sldMkLst>
          <pc:docMk/>
          <pc:sldMk cId="3136419821" sldId="266"/>
        </pc:sldMkLst>
      </pc:sldChg>
      <pc:sldChg chg="add">
        <pc:chgData name="Fenne Riemslagh" userId="S::f.riemslagh@esciencecenter.nl::bd4a341a-f42b-40b9-932e-282c64984ba4" providerId="AD" clId="Web-{FF2BD597-A0A6-CA66-3381-62CE031223CC}" dt="2023-10-09T06:46:13.678" v="1"/>
        <pc:sldMkLst>
          <pc:docMk/>
          <pc:sldMk cId="895417227" sldId="267"/>
        </pc:sldMkLst>
      </pc:sldChg>
      <pc:sldChg chg="add">
        <pc:chgData name="Fenne Riemslagh" userId="S::f.riemslagh@esciencecenter.nl::bd4a341a-f42b-40b9-932e-282c64984ba4" providerId="AD" clId="Web-{FF2BD597-A0A6-CA66-3381-62CE031223CC}" dt="2023-10-09T06:46:43.929" v="10"/>
        <pc:sldMkLst>
          <pc:docMk/>
          <pc:sldMk cId="2933418156" sldId="268"/>
        </pc:sldMkLst>
      </pc:sldChg>
      <pc:sldChg chg="add del">
        <pc:chgData name="Fenne Riemslagh" userId="S::f.riemslagh@esciencecenter.nl::bd4a341a-f42b-40b9-932e-282c64984ba4" providerId="AD" clId="Web-{FF2BD597-A0A6-CA66-3381-62CE031223CC}" dt="2023-10-09T06:46:36.117" v="7"/>
        <pc:sldMkLst>
          <pc:docMk/>
          <pc:sldMk cId="3622276819" sldId="268"/>
        </pc:sldMkLst>
      </pc:sldChg>
      <pc:sldChg chg="add">
        <pc:chgData name="Fenne Riemslagh" userId="S::f.riemslagh@esciencecenter.nl::bd4a341a-f42b-40b9-932e-282c64984ba4" providerId="AD" clId="Web-{FF2BD597-A0A6-CA66-3381-62CE031223CC}" dt="2023-10-09T06:46:44.242" v="11"/>
        <pc:sldMkLst>
          <pc:docMk/>
          <pc:sldMk cId="2789593870" sldId="269"/>
        </pc:sldMkLst>
      </pc:sldChg>
      <pc:sldChg chg="add del">
        <pc:chgData name="Fenne Riemslagh" userId="S::f.riemslagh@esciencecenter.nl::bd4a341a-f42b-40b9-932e-282c64984ba4" providerId="AD" clId="Web-{FF2BD597-A0A6-CA66-3381-62CE031223CC}" dt="2023-10-09T06:46:36.117" v="6"/>
        <pc:sldMkLst>
          <pc:docMk/>
          <pc:sldMk cId="3305238248" sldId="269"/>
        </pc:sldMkLst>
      </pc:sldChg>
    </pc:docChg>
  </pc:docChgLst>
  <pc:docChgLst>
    <pc:chgData name="Sven van der Burg" userId="9c1d2a43-8f43-42c3-a150-992445d6e87f" providerId="ADAL" clId="{E4400773-53ED-7C47-B3A1-0EEE75E51704}"/>
    <pc:docChg chg="undo custSel addSld delSld modSld">
      <pc:chgData name="Sven van der Burg" userId="9c1d2a43-8f43-42c3-a150-992445d6e87f" providerId="ADAL" clId="{E4400773-53ED-7C47-B3A1-0EEE75E51704}" dt="2024-02-26T08:21:56.197" v="37" actId="20577"/>
      <pc:docMkLst>
        <pc:docMk/>
      </pc:docMkLst>
      <pc:sldChg chg="modSp mod">
        <pc:chgData name="Sven van der Burg" userId="9c1d2a43-8f43-42c3-a150-992445d6e87f" providerId="ADAL" clId="{E4400773-53ED-7C47-B3A1-0EEE75E51704}" dt="2024-02-16T14:54:21.256" v="32" actId="14100"/>
        <pc:sldMkLst>
          <pc:docMk/>
          <pc:sldMk cId="2203836931" sldId="256"/>
        </pc:sldMkLst>
        <pc:spChg chg="mod">
          <ac:chgData name="Sven van der Burg" userId="9c1d2a43-8f43-42c3-a150-992445d6e87f" providerId="ADAL" clId="{E4400773-53ED-7C47-B3A1-0EEE75E51704}" dt="2024-02-16T14:54:21.256" v="32" actId="14100"/>
          <ac:spMkLst>
            <pc:docMk/>
            <pc:sldMk cId="2203836931" sldId="256"/>
            <ac:spMk id="3" creationId="{3AD75782-B307-EE4B-B28C-3341D9638E95}"/>
          </ac:spMkLst>
        </pc:spChg>
        <pc:spChg chg="mod">
          <ac:chgData name="Sven van der Burg" userId="9c1d2a43-8f43-42c3-a150-992445d6e87f" providerId="ADAL" clId="{E4400773-53ED-7C47-B3A1-0EEE75E51704}" dt="2024-02-16T14:51:01.089" v="28" actId="20577"/>
          <ac:spMkLst>
            <pc:docMk/>
            <pc:sldMk cId="2203836931" sldId="256"/>
            <ac:spMk id="4" creationId="{95E3912A-4C7D-E14E-AA32-A9DFF63E84BE}"/>
          </ac:spMkLst>
        </pc:spChg>
        <pc:spChg chg="mod">
          <ac:chgData name="Sven van der Burg" userId="9c1d2a43-8f43-42c3-a150-992445d6e87f" providerId="ADAL" clId="{E4400773-53ED-7C47-B3A1-0EEE75E51704}" dt="2024-02-16T14:50:27.020" v="16" actId="1076"/>
          <ac:spMkLst>
            <pc:docMk/>
            <pc:sldMk cId="2203836931" sldId="256"/>
            <ac:spMk id="28" creationId="{87912A70-C0B3-E6FA-DBEB-210D517D3DA7}"/>
          </ac:spMkLst>
        </pc:spChg>
      </pc:sldChg>
      <pc:sldChg chg="modSp mod">
        <pc:chgData name="Sven van der Burg" userId="9c1d2a43-8f43-42c3-a150-992445d6e87f" providerId="ADAL" clId="{E4400773-53ED-7C47-B3A1-0EEE75E51704}" dt="2024-02-26T08:21:56.197" v="37" actId="20577"/>
        <pc:sldMkLst>
          <pc:docMk/>
          <pc:sldMk cId="2111668611" sldId="259"/>
        </pc:sldMkLst>
        <pc:spChg chg="mod">
          <ac:chgData name="Sven van der Burg" userId="9c1d2a43-8f43-42c3-a150-992445d6e87f" providerId="ADAL" clId="{E4400773-53ED-7C47-B3A1-0EEE75E51704}" dt="2024-02-26T08:21:56.197" v="37" actId="20577"/>
          <ac:spMkLst>
            <pc:docMk/>
            <pc:sldMk cId="2111668611" sldId="259"/>
            <ac:spMk id="8" creationId="{88FF6134-568E-F24A-4624-9E033969A37E}"/>
          </ac:spMkLst>
        </pc:spChg>
      </pc:sldChg>
      <pc:sldChg chg="modSp mod">
        <pc:chgData name="Sven van der Burg" userId="9c1d2a43-8f43-42c3-a150-992445d6e87f" providerId="ADAL" clId="{E4400773-53ED-7C47-B3A1-0EEE75E51704}" dt="2024-02-12T12:16:04.151" v="15" actId="1076"/>
        <pc:sldMkLst>
          <pc:docMk/>
          <pc:sldMk cId="2751906270" sldId="260"/>
        </pc:sldMkLst>
        <pc:spChg chg="mod">
          <ac:chgData name="Sven van der Burg" userId="9c1d2a43-8f43-42c3-a150-992445d6e87f" providerId="ADAL" clId="{E4400773-53ED-7C47-B3A1-0EEE75E51704}" dt="2024-02-12T12:16:04.151" v="15" actId="1076"/>
          <ac:spMkLst>
            <pc:docMk/>
            <pc:sldMk cId="2751906270" sldId="260"/>
            <ac:spMk id="7" creationId="{EFDE7A95-150D-99BD-C242-D7F14DF324F3}"/>
          </ac:spMkLst>
        </pc:spChg>
      </pc:sldChg>
      <pc:sldChg chg="modSp mod">
        <pc:chgData name="Sven van der Burg" userId="9c1d2a43-8f43-42c3-a150-992445d6e87f" providerId="ADAL" clId="{E4400773-53ED-7C47-B3A1-0EEE75E51704}" dt="2024-02-12T12:14:50.564" v="5" actId="20577"/>
        <pc:sldMkLst>
          <pc:docMk/>
          <pc:sldMk cId="922495996" sldId="261"/>
        </pc:sldMkLst>
        <pc:spChg chg="mod">
          <ac:chgData name="Sven van der Burg" userId="9c1d2a43-8f43-42c3-a150-992445d6e87f" providerId="ADAL" clId="{E4400773-53ED-7C47-B3A1-0EEE75E51704}" dt="2024-02-12T12:14:50.564" v="5" actId="20577"/>
          <ac:spMkLst>
            <pc:docMk/>
            <pc:sldMk cId="922495996" sldId="261"/>
            <ac:spMk id="3" creationId="{7CE9244F-DCED-0F4D-A954-0AF249042E23}"/>
          </ac:spMkLst>
        </pc:spChg>
      </pc:sldChg>
      <pc:sldChg chg="addSp delSp modSp add del mod modShow">
        <pc:chgData name="Sven van der Burg" userId="9c1d2a43-8f43-42c3-a150-992445d6e87f" providerId="ADAL" clId="{E4400773-53ED-7C47-B3A1-0EEE75E51704}" dt="2024-02-12T12:15:56.450" v="14" actId="729"/>
        <pc:sldMkLst>
          <pc:docMk/>
          <pc:sldMk cId="1938544724" sldId="266"/>
        </pc:sldMkLst>
        <pc:spChg chg="mod">
          <ac:chgData name="Sven van der Burg" userId="9c1d2a43-8f43-42c3-a150-992445d6e87f" providerId="ADAL" clId="{E4400773-53ED-7C47-B3A1-0EEE75E51704}" dt="2024-02-12T12:15:52.074" v="12" actId="1076"/>
          <ac:spMkLst>
            <pc:docMk/>
            <pc:sldMk cId="1938544724" sldId="266"/>
            <ac:spMk id="5" creationId="{10E00FD0-4F7E-6A5A-81C0-130D7D7D06FE}"/>
          </ac:spMkLst>
        </pc:spChg>
        <pc:spChg chg="add del">
          <ac:chgData name="Sven van der Burg" userId="9c1d2a43-8f43-42c3-a150-992445d6e87f" providerId="ADAL" clId="{E4400773-53ED-7C47-B3A1-0EEE75E51704}" dt="2024-02-12T12:15:52.566" v="13" actId="478"/>
          <ac:spMkLst>
            <pc:docMk/>
            <pc:sldMk cId="1938544724" sldId="266"/>
            <ac:spMk id="6" creationId="{089D5187-FF72-80BC-AB5C-0823C858F872}"/>
          </ac:spMkLst>
        </pc:spChg>
      </pc:sldChg>
    </pc:docChg>
  </pc:docChgLst>
  <pc:docChgLst>
    <pc:chgData name="Sven van der Burg" userId="S::s.vanderburg@esciencecenter.nl::9c1d2a43-8f43-42c3-a150-992445d6e87f" providerId="AD" clId="Web-{90F11E12-F57E-A44F-A579-9CB01B7DE5D7}"/>
    <pc:docChg chg="modSld">
      <pc:chgData name="Sven van der Burg" userId="S::s.vanderburg@esciencecenter.nl::9c1d2a43-8f43-42c3-a150-992445d6e87f" providerId="AD" clId="Web-{90F11E12-F57E-A44F-A579-9CB01B7DE5D7}" dt="2022-11-23T08:48:29.630" v="1" actId="20577"/>
      <pc:docMkLst>
        <pc:docMk/>
      </pc:docMkLst>
      <pc:sldChg chg="modSp">
        <pc:chgData name="Sven van der Burg" userId="S::s.vanderburg@esciencecenter.nl::9c1d2a43-8f43-42c3-a150-992445d6e87f" providerId="AD" clId="Web-{90F11E12-F57E-A44F-A579-9CB01B7DE5D7}" dt="2022-11-23T08:48:29.630" v="1" actId="20577"/>
        <pc:sldMkLst>
          <pc:docMk/>
          <pc:sldMk cId="2100513538" sldId="268"/>
        </pc:sldMkLst>
        <pc:spChg chg="mod">
          <ac:chgData name="Sven van der Burg" userId="S::s.vanderburg@esciencecenter.nl::9c1d2a43-8f43-42c3-a150-992445d6e87f" providerId="AD" clId="Web-{90F11E12-F57E-A44F-A579-9CB01B7DE5D7}" dt="2022-11-23T08:48:29.630" v="1" actId="20577"/>
          <ac:spMkLst>
            <pc:docMk/>
            <pc:sldMk cId="2100513538" sldId="268"/>
            <ac:spMk id="13" creationId="{C7FC6F22-F05A-AD4E-8AC5-EABEB431D0DC}"/>
          </ac:spMkLst>
        </pc:spChg>
      </pc:sldChg>
    </pc:docChg>
  </pc:docChgLst>
  <pc:docChgLst>
    <pc:chgData name="Sven van der Burg" userId="S::s.vanderburg@esciencecenter.nl::9c1d2a43-8f43-42c3-a150-992445d6e87f" providerId="AD" clId="Web-{4D84CD41-811D-011D-BBC4-346B7FAB8BEB}"/>
    <pc:docChg chg="modSld">
      <pc:chgData name="Sven van der Burg" userId="S::s.vanderburg@esciencecenter.nl::9c1d2a43-8f43-42c3-a150-992445d6e87f" providerId="AD" clId="Web-{4D84CD41-811D-011D-BBC4-346B7FAB8BEB}" dt="2022-08-10T08:45:57.958" v="48" actId="1076"/>
      <pc:docMkLst>
        <pc:docMk/>
      </pc:docMkLst>
      <pc:sldChg chg="addSp modSp">
        <pc:chgData name="Sven van der Burg" userId="S::s.vanderburg@esciencecenter.nl::9c1d2a43-8f43-42c3-a150-992445d6e87f" providerId="AD" clId="Web-{4D84CD41-811D-011D-BBC4-346B7FAB8BEB}" dt="2022-08-10T08:44:22.592" v="4" actId="1076"/>
        <pc:sldMkLst>
          <pc:docMk/>
          <pc:sldMk cId="1977480002" sldId="257"/>
        </pc:sldMkLst>
        <pc:spChg chg="add mod">
          <ac:chgData name="Sven van der Burg" userId="S::s.vanderburg@esciencecenter.nl::9c1d2a43-8f43-42c3-a150-992445d6e87f" providerId="AD" clId="Web-{4D84CD41-811D-011D-BBC4-346B7FAB8BEB}" dt="2022-08-10T08:44:22.592" v="4" actId="1076"/>
          <ac:spMkLst>
            <pc:docMk/>
            <pc:sldMk cId="1977480002" sldId="257"/>
            <ac:spMk id="2" creationId="{35946E15-1555-6669-4A2B-62D0EBFD07BC}"/>
          </ac:spMkLst>
        </pc:spChg>
      </pc:sldChg>
      <pc:sldChg chg="addSp modSp">
        <pc:chgData name="Sven van der Burg" userId="S::s.vanderburg@esciencecenter.nl::9c1d2a43-8f43-42c3-a150-992445d6e87f" providerId="AD" clId="Web-{4D84CD41-811D-011D-BBC4-346B7FAB8BEB}" dt="2022-08-10T08:45:57.958" v="48" actId="1076"/>
        <pc:sldMkLst>
          <pc:docMk/>
          <pc:sldMk cId="2100513538" sldId="268"/>
        </pc:sldMkLst>
        <pc:spChg chg="add mod">
          <ac:chgData name="Sven van der Burg" userId="S::s.vanderburg@esciencecenter.nl::9c1d2a43-8f43-42c3-a150-992445d6e87f" providerId="AD" clId="Web-{4D84CD41-811D-011D-BBC4-346B7FAB8BEB}" dt="2022-08-10T08:45:57.958" v="48" actId="1076"/>
          <ac:spMkLst>
            <pc:docMk/>
            <pc:sldMk cId="2100513538" sldId="268"/>
            <ac:spMk id="2" creationId="{1353CBE3-1D87-A18C-91DE-982DF3C08C74}"/>
          </ac:spMkLst>
        </pc:spChg>
      </pc:sldChg>
      <pc:sldChg chg="addSp modSp">
        <pc:chgData name="Sven van der Burg" userId="S::s.vanderburg@esciencecenter.nl::9c1d2a43-8f43-42c3-a150-992445d6e87f" providerId="AD" clId="Web-{4D84CD41-811D-011D-BBC4-346B7FAB8BEB}" dt="2022-08-10T08:45:12.392" v="24" actId="1076"/>
        <pc:sldMkLst>
          <pc:docMk/>
          <pc:sldMk cId="1545884588" sldId="269"/>
        </pc:sldMkLst>
        <pc:spChg chg="add mod">
          <ac:chgData name="Sven van der Burg" userId="S::s.vanderburg@esciencecenter.nl::9c1d2a43-8f43-42c3-a150-992445d6e87f" providerId="AD" clId="Web-{4D84CD41-811D-011D-BBC4-346B7FAB8BEB}" dt="2022-08-10T08:45:12.392" v="24" actId="1076"/>
          <ac:spMkLst>
            <pc:docMk/>
            <pc:sldMk cId="1545884588" sldId="269"/>
            <ac:spMk id="2" creationId="{8BF1DFA7-865B-EF10-4EAD-B2C7D8F02FC3}"/>
          </ac:spMkLst>
        </pc:spChg>
      </pc:sldChg>
    </pc:docChg>
  </pc:docChgLst>
  <pc:docChgLst>
    <pc:chgData name="Sven van der Burg" userId="S::s.vanderburg@esciencecenter.nl::9c1d2a43-8f43-42c3-a150-992445d6e87f" providerId="AD" clId="Web-{32F4F3B4-ADD4-76FB-7DF8-2395D748747B}"/>
    <pc:docChg chg="addSld delSld">
      <pc:chgData name="Sven van der Burg" userId="S::s.vanderburg@esciencecenter.nl::9c1d2a43-8f43-42c3-a150-992445d6e87f" providerId="AD" clId="Web-{32F4F3B4-ADD4-76FB-7DF8-2395D748747B}" dt="2022-12-19T16:09:53.635" v="2"/>
      <pc:docMkLst>
        <pc:docMk/>
      </pc:docMkLst>
      <pc:sldChg chg="new del">
        <pc:chgData name="Sven van der Burg" userId="S::s.vanderburg@esciencecenter.nl::9c1d2a43-8f43-42c3-a150-992445d6e87f" providerId="AD" clId="Web-{32F4F3B4-ADD4-76FB-7DF8-2395D748747B}" dt="2022-12-19T16:09:50.057" v="1"/>
        <pc:sldMkLst>
          <pc:docMk/>
          <pc:sldMk cId="2146645385" sldId="271"/>
        </pc:sldMkLst>
      </pc:sldChg>
      <pc:sldChg chg="add">
        <pc:chgData name="Sven van der Burg" userId="S::s.vanderburg@esciencecenter.nl::9c1d2a43-8f43-42c3-a150-992445d6e87f" providerId="AD" clId="Web-{32F4F3B4-ADD4-76FB-7DF8-2395D748747B}" dt="2022-12-19T16:09:53.635" v="2"/>
        <pc:sldMkLst>
          <pc:docMk/>
          <pc:sldMk cId="2870846970" sldId="271"/>
        </pc:sldMkLst>
      </pc:sldChg>
    </pc:docChg>
  </pc:docChgLst>
  <pc:docChgLst>
    <pc:chgData name="Fenne Riemslagh" userId="S::f.riemslagh@esciencecenter.nl::bd4a341a-f42b-40b9-932e-282c64984ba4" providerId="AD" clId="Web-{36FE1BBC-D224-BCB0-BCB0-D3B67E045748}"/>
    <pc:docChg chg="modSld">
      <pc:chgData name="Fenne Riemslagh" userId="S::f.riemslagh@esciencecenter.nl::bd4a341a-f42b-40b9-932e-282c64984ba4" providerId="AD" clId="Web-{36FE1BBC-D224-BCB0-BCB0-D3B67E045748}" dt="2024-09-26T09:31:29.357" v="601"/>
      <pc:docMkLst>
        <pc:docMk/>
      </pc:docMkLst>
      <pc:sldChg chg="addSp delSp modSp">
        <pc:chgData name="Fenne Riemslagh" userId="S::f.riemslagh@esciencecenter.nl::bd4a341a-f42b-40b9-932e-282c64984ba4" providerId="AD" clId="Web-{36FE1BBC-D224-BCB0-BCB0-D3B67E045748}" dt="2024-09-26T09:30:44.262" v="600"/>
        <pc:sldMkLst>
          <pc:docMk/>
          <pc:sldMk cId="2751906270" sldId="260"/>
        </pc:sldMkLst>
        <pc:spChg chg="mod">
          <ac:chgData name="Fenne Riemslagh" userId="S::f.riemslagh@esciencecenter.nl::bd4a341a-f42b-40b9-932e-282c64984ba4" providerId="AD" clId="Web-{36FE1BBC-D224-BCB0-BCB0-D3B67E045748}" dt="2024-09-26T09:29:54.510" v="578" actId="14100"/>
          <ac:spMkLst>
            <pc:docMk/>
            <pc:sldMk cId="2751906270" sldId="260"/>
            <ac:spMk id="2" creationId="{D5B9962E-DC5E-609A-40C1-4C29CABCDC95}"/>
          </ac:spMkLst>
        </pc:spChg>
        <pc:spChg chg="mod">
          <ac:chgData name="Fenne Riemslagh" userId="S::f.riemslagh@esciencecenter.nl::bd4a341a-f42b-40b9-932e-282c64984ba4" providerId="AD" clId="Web-{36FE1BBC-D224-BCB0-BCB0-D3B67E045748}" dt="2024-09-26T09:20:20.193" v="1" actId="20577"/>
          <ac:spMkLst>
            <pc:docMk/>
            <pc:sldMk cId="2751906270" sldId="260"/>
            <ac:spMk id="7" creationId="{EFDE7A95-150D-99BD-C242-D7F14DF324F3}"/>
          </ac:spMkLst>
        </pc:spChg>
        <pc:graphicFrameChg chg="add del mod">
          <ac:chgData name="Fenne Riemslagh" userId="S::f.riemslagh@esciencecenter.nl::bd4a341a-f42b-40b9-932e-282c64984ba4" providerId="AD" clId="Web-{36FE1BBC-D224-BCB0-BCB0-D3B67E045748}" dt="2024-09-26T09:27:58.881" v="460"/>
          <ac:graphicFrameMkLst>
            <pc:docMk/>
            <pc:sldMk cId="2751906270" sldId="260"/>
            <ac:graphicFrameMk id="4" creationId="{E8D529CA-2AE1-44B4-03AE-ED2524482A12}"/>
          </ac:graphicFrameMkLst>
        </pc:graphicFrameChg>
        <pc:graphicFrameChg chg="mod modGraphic">
          <ac:chgData name="Fenne Riemslagh" userId="S::f.riemslagh@esciencecenter.nl::bd4a341a-f42b-40b9-932e-282c64984ba4" providerId="AD" clId="Web-{36FE1BBC-D224-BCB0-BCB0-D3B67E045748}" dt="2024-09-26T09:30:44.262" v="600"/>
          <ac:graphicFrameMkLst>
            <pc:docMk/>
            <pc:sldMk cId="2751906270" sldId="260"/>
            <ac:graphicFrameMk id="9" creationId="{EAFFCDAB-BCB9-597F-340E-E3EB03AF26BC}"/>
          </ac:graphicFrameMkLst>
        </pc:graphicFrameChg>
        <pc:graphicFrameChg chg="add del mod">
          <ac:chgData name="Fenne Riemslagh" userId="S::f.riemslagh@esciencecenter.nl::bd4a341a-f42b-40b9-932e-282c64984ba4" providerId="AD" clId="Web-{36FE1BBC-D224-BCB0-BCB0-D3B67E045748}" dt="2024-09-26T09:28:08.100" v="462"/>
          <ac:graphicFrameMkLst>
            <pc:docMk/>
            <pc:sldMk cId="2751906270" sldId="260"/>
            <ac:graphicFrameMk id="10" creationId="{28BCB825-466F-A057-01C3-AF7F28E43B1F}"/>
          </ac:graphicFrameMkLst>
        </pc:graphicFrameChg>
      </pc:sldChg>
      <pc:sldChg chg="mod modShow">
        <pc:chgData name="Fenne Riemslagh" userId="S::f.riemslagh@esciencecenter.nl::bd4a341a-f42b-40b9-932e-282c64984ba4" providerId="AD" clId="Web-{36FE1BBC-D224-BCB0-BCB0-D3B67E045748}" dt="2024-09-26T09:31:29.357" v="601"/>
        <pc:sldMkLst>
          <pc:docMk/>
          <pc:sldMk cId="1774881646" sldId="269"/>
        </pc:sldMkLst>
      </pc:sldChg>
    </pc:docChg>
  </pc:docChgLst>
  <pc:docChgLst>
    <pc:chgData name="Sven van der Burg" userId="9c1d2a43-8f43-42c3-a150-992445d6e87f" providerId="ADAL" clId="{32B3BD0E-DD27-934D-84BF-A39D0896E0C0}"/>
    <pc:docChg chg="undo custSel addSld delSld modSld">
      <pc:chgData name="Sven van der Burg" userId="9c1d2a43-8f43-42c3-a150-992445d6e87f" providerId="ADAL" clId="{32B3BD0E-DD27-934D-84BF-A39D0896E0C0}" dt="2023-07-19T11:49:58.470" v="408" actId="207"/>
      <pc:docMkLst>
        <pc:docMk/>
      </pc:docMkLst>
      <pc:sldChg chg="modSp mod">
        <pc:chgData name="Sven van der Burg" userId="9c1d2a43-8f43-42c3-a150-992445d6e87f" providerId="ADAL" clId="{32B3BD0E-DD27-934D-84BF-A39D0896E0C0}" dt="2023-07-19T11:48:25.664" v="380" actId="20577"/>
        <pc:sldMkLst>
          <pc:docMk/>
          <pc:sldMk cId="2111668611" sldId="259"/>
        </pc:sldMkLst>
        <pc:spChg chg="mod">
          <ac:chgData name="Sven van der Burg" userId="9c1d2a43-8f43-42c3-a150-992445d6e87f" providerId="ADAL" clId="{32B3BD0E-DD27-934D-84BF-A39D0896E0C0}" dt="2023-07-19T11:48:16.616" v="366" actId="1076"/>
          <ac:spMkLst>
            <pc:docMk/>
            <pc:sldMk cId="2111668611" sldId="259"/>
            <ac:spMk id="8" creationId="{88FF6134-568E-F24A-4624-9E033969A37E}"/>
          </ac:spMkLst>
        </pc:spChg>
        <pc:spChg chg="mod">
          <ac:chgData name="Sven van der Burg" userId="9c1d2a43-8f43-42c3-a150-992445d6e87f" providerId="ADAL" clId="{32B3BD0E-DD27-934D-84BF-A39D0896E0C0}" dt="2023-07-19T11:48:25.664" v="380" actId="20577"/>
          <ac:spMkLst>
            <pc:docMk/>
            <pc:sldMk cId="2111668611" sldId="259"/>
            <ac:spMk id="10" creationId="{EC847DD0-B853-61CE-DBC2-44F2A7AE89DC}"/>
          </ac:spMkLst>
        </pc:spChg>
      </pc:sldChg>
      <pc:sldChg chg="addSp delSp modSp mod">
        <pc:chgData name="Sven van der Burg" userId="9c1d2a43-8f43-42c3-a150-992445d6e87f" providerId="ADAL" clId="{32B3BD0E-DD27-934D-84BF-A39D0896E0C0}" dt="2023-07-19T11:45:34.504" v="23" actId="478"/>
        <pc:sldMkLst>
          <pc:docMk/>
          <pc:sldMk cId="2751906270" sldId="260"/>
        </pc:sldMkLst>
        <pc:spChg chg="add del mod">
          <ac:chgData name="Sven van der Burg" userId="9c1d2a43-8f43-42c3-a150-992445d6e87f" providerId="ADAL" clId="{32B3BD0E-DD27-934D-84BF-A39D0896E0C0}" dt="2023-07-19T11:45:34.504" v="23" actId="478"/>
          <ac:spMkLst>
            <pc:docMk/>
            <pc:sldMk cId="2751906270" sldId="260"/>
            <ac:spMk id="10" creationId="{B98EE6F5-6CCE-6B43-905C-5FAB1C4B5186}"/>
          </ac:spMkLst>
        </pc:spChg>
      </pc:sldChg>
      <pc:sldChg chg="delSp modSp add del mod">
        <pc:chgData name="Sven van der Burg" userId="9c1d2a43-8f43-42c3-a150-992445d6e87f" providerId="ADAL" clId="{32B3BD0E-DD27-934D-84BF-A39D0896E0C0}" dt="2023-07-19T11:45:09.238" v="15" actId="2696"/>
        <pc:sldMkLst>
          <pc:docMk/>
          <pc:sldMk cId="3070849115" sldId="263"/>
        </pc:sldMkLst>
        <pc:spChg chg="del mod">
          <ac:chgData name="Sven van der Burg" userId="9c1d2a43-8f43-42c3-a150-992445d6e87f" providerId="ADAL" clId="{32B3BD0E-DD27-934D-84BF-A39D0896E0C0}" dt="2023-07-19T11:43:51.760" v="7"/>
          <ac:spMkLst>
            <pc:docMk/>
            <pc:sldMk cId="3070849115" sldId="263"/>
            <ac:spMk id="10" creationId="{B98EE6F5-6CCE-6B43-905C-5FAB1C4B5186}"/>
          </ac:spMkLst>
        </pc:spChg>
        <pc:graphicFrameChg chg="modGraphic">
          <ac:chgData name="Sven van der Burg" userId="9c1d2a43-8f43-42c3-a150-992445d6e87f" providerId="ADAL" clId="{32B3BD0E-DD27-934D-84BF-A39D0896E0C0}" dt="2023-07-19T11:43:47.178" v="4" actId="20577"/>
          <ac:graphicFrameMkLst>
            <pc:docMk/>
            <pc:sldMk cId="3070849115" sldId="263"/>
            <ac:graphicFrameMk id="9" creationId="{EAFFCDAB-BCB9-597F-340E-E3EB03AF26BC}"/>
          </ac:graphicFrameMkLst>
        </pc:graphicFrameChg>
      </pc:sldChg>
      <pc:sldChg chg="new del">
        <pc:chgData name="Sven van der Burg" userId="9c1d2a43-8f43-42c3-a150-992445d6e87f" providerId="ADAL" clId="{32B3BD0E-DD27-934D-84BF-A39D0896E0C0}" dt="2023-07-19T11:43:52.990" v="8" actId="2696"/>
        <pc:sldMkLst>
          <pc:docMk/>
          <pc:sldMk cId="1379637192" sldId="264"/>
        </pc:sldMkLst>
      </pc:sldChg>
      <pc:sldChg chg="addSp delSp modSp new mod modClrScheme chgLayout">
        <pc:chgData name="Sven van der Burg" userId="9c1d2a43-8f43-42c3-a150-992445d6e87f" providerId="ADAL" clId="{32B3BD0E-DD27-934D-84BF-A39D0896E0C0}" dt="2023-07-19T11:49:58.470" v="408" actId="207"/>
        <pc:sldMkLst>
          <pc:docMk/>
          <pc:sldMk cId="1912283803" sldId="264"/>
        </pc:sldMkLst>
        <pc:spChg chg="del mod ord">
          <ac:chgData name="Sven van der Burg" userId="9c1d2a43-8f43-42c3-a150-992445d6e87f" providerId="ADAL" clId="{32B3BD0E-DD27-934D-84BF-A39D0896E0C0}" dt="2023-07-19T11:44:35.960" v="10" actId="700"/>
          <ac:spMkLst>
            <pc:docMk/>
            <pc:sldMk cId="1912283803" sldId="264"/>
            <ac:spMk id="2" creationId="{C016F77F-6511-3C41-B430-2405F5D529C7}"/>
          </ac:spMkLst>
        </pc:spChg>
        <pc:spChg chg="del mod ord">
          <ac:chgData name="Sven van der Burg" userId="9c1d2a43-8f43-42c3-a150-992445d6e87f" providerId="ADAL" clId="{32B3BD0E-DD27-934D-84BF-A39D0896E0C0}" dt="2023-07-19T11:44:35.960" v="10" actId="700"/>
          <ac:spMkLst>
            <pc:docMk/>
            <pc:sldMk cId="1912283803" sldId="264"/>
            <ac:spMk id="3" creationId="{C97B1B9A-8C23-1646-A6ED-905405F679EA}"/>
          </ac:spMkLst>
        </pc:spChg>
        <pc:spChg chg="add del mod ord">
          <ac:chgData name="Sven van der Burg" userId="9c1d2a43-8f43-42c3-a150-992445d6e87f" providerId="ADAL" clId="{32B3BD0E-DD27-934D-84BF-A39D0896E0C0}" dt="2023-07-19T11:44:50.525" v="13" actId="700"/>
          <ac:spMkLst>
            <pc:docMk/>
            <pc:sldMk cId="1912283803" sldId="264"/>
            <ac:spMk id="4" creationId="{064023AC-CABC-B04A-A276-B4FB14A0F8B6}"/>
          </ac:spMkLst>
        </pc:spChg>
        <pc:spChg chg="add del mod ord">
          <ac:chgData name="Sven van der Burg" userId="9c1d2a43-8f43-42c3-a150-992445d6e87f" providerId="ADAL" clId="{32B3BD0E-DD27-934D-84BF-A39D0896E0C0}" dt="2023-07-19T11:44:50.525" v="13" actId="700"/>
          <ac:spMkLst>
            <pc:docMk/>
            <pc:sldMk cId="1912283803" sldId="264"/>
            <ac:spMk id="5" creationId="{97F04982-75C3-6F42-AA81-95FF08FC4755}"/>
          </ac:spMkLst>
        </pc:spChg>
        <pc:spChg chg="add del mod ord">
          <ac:chgData name="Sven van der Burg" userId="9c1d2a43-8f43-42c3-a150-992445d6e87f" providerId="ADAL" clId="{32B3BD0E-DD27-934D-84BF-A39D0896E0C0}" dt="2023-07-19T11:44:50.525" v="13" actId="700"/>
          <ac:spMkLst>
            <pc:docMk/>
            <pc:sldMk cId="1912283803" sldId="264"/>
            <ac:spMk id="6" creationId="{FE5F4E57-E8E9-F24A-8CB3-16FB3E482E86}"/>
          </ac:spMkLst>
        </pc:spChg>
        <pc:spChg chg="add mod ord">
          <ac:chgData name="Sven van der Burg" userId="9c1d2a43-8f43-42c3-a150-992445d6e87f" providerId="ADAL" clId="{32B3BD0E-DD27-934D-84BF-A39D0896E0C0}" dt="2023-07-19T11:49:58.470" v="408" actId="207"/>
          <ac:spMkLst>
            <pc:docMk/>
            <pc:sldMk cId="1912283803" sldId="264"/>
            <ac:spMk id="7" creationId="{34379EEA-C4F5-2B49-82B3-283E94CD399D}"/>
          </ac:spMkLst>
        </pc:spChg>
      </pc:sldChg>
      <pc:sldChg chg="addSp delSp modSp new mod modClrScheme chgLayout">
        <pc:chgData name="Sven van der Burg" userId="9c1d2a43-8f43-42c3-a150-992445d6e87f" providerId="ADAL" clId="{32B3BD0E-DD27-934D-84BF-A39D0896E0C0}" dt="2023-07-19T11:49:37.143" v="403" actId="14100"/>
        <pc:sldMkLst>
          <pc:docMk/>
          <pc:sldMk cId="1761737027" sldId="265"/>
        </pc:sldMkLst>
        <pc:spChg chg="mod ord">
          <ac:chgData name="Sven van der Burg" userId="9c1d2a43-8f43-42c3-a150-992445d6e87f" providerId="ADAL" clId="{32B3BD0E-DD27-934D-84BF-A39D0896E0C0}" dt="2023-07-19T11:49:07.289" v="388" actId="14100"/>
          <ac:spMkLst>
            <pc:docMk/>
            <pc:sldMk cId="1761737027" sldId="265"/>
            <ac:spMk id="2" creationId="{8C0F3498-8E31-5442-92DB-C15CD7FA948D}"/>
          </ac:spMkLst>
        </pc:spChg>
        <pc:spChg chg="mod ord">
          <ac:chgData name="Sven van der Burg" userId="9c1d2a43-8f43-42c3-a150-992445d6e87f" providerId="ADAL" clId="{32B3BD0E-DD27-934D-84BF-A39D0896E0C0}" dt="2023-07-19T11:49:37.143" v="403" actId="14100"/>
          <ac:spMkLst>
            <pc:docMk/>
            <pc:sldMk cId="1761737027" sldId="265"/>
            <ac:spMk id="3" creationId="{62E503A0-96AA-3A44-8EFC-BE231B19DEEC}"/>
          </ac:spMkLst>
        </pc:spChg>
        <pc:spChg chg="del mod ord">
          <ac:chgData name="Sven van der Burg" userId="9c1d2a43-8f43-42c3-a150-992445d6e87f" providerId="ADAL" clId="{32B3BD0E-DD27-934D-84BF-A39D0896E0C0}" dt="2023-07-19T11:46:52.181" v="126" actId="700"/>
          <ac:spMkLst>
            <pc:docMk/>
            <pc:sldMk cId="1761737027" sldId="265"/>
            <ac:spMk id="4" creationId="{DDDBB231-1A7F-024D-A701-B2BBC8823ADE}"/>
          </ac:spMkLst>
        </pc:spChg>
        <pc:spChg chg="add del mod ord">
          <ac:chgData name="Sven van der Burg" userId="9c1d2a43-8f43-42c3-a150-992445d6e87f" providerId="ADAL" clId="{32B3BD0E-DD27-934D-84BF-A39D0896E0C0}" dt="2023-07-19T11:49:27.254" v="394" actId="478"/>
          <ac:spMkLst>
            <pc:docMk/>
            <pc:sldMk cId="1761737027" sldId="265"/>
            <ac:spMk id="5" creationId="{1AA02A6A-74BB-1D48-BD41-76961D5A115A}"/>
          </ac:spMkLst>
        </pc:spChg>
        <pc:spChg chg="add del mod ord">
          <ac:chgData name="Sven van der Burg" userId="9c1d2a43-8f43-42c3-a150-992445d6e87f" providerId="ADAL" clId="{32B3BD0E-DD27-934D-84BF-A39D0896E0C0}" dt="2023-07-19T11:49:00.381" v="386" actId="700"/>
          <ac:spMkLst>
            <pc:docMk/>
            <pc:sldMk cId="1761737027" sldId="265"/>
            <ac:spMk id="6" creationId="{2B0C735B-2286-844E-8909-3D1242E4F4B8}"/>
          </ac:spMkLst>
        </pc:spChg>
        <pc:spChg chg="add del mod">
          <ac:chgData name="Sven van der Burg" userId="9c1d2a43-8f43-42c3-a150-992445d6e87f" providerId="ADAL" clId="{32B3BD0E-DD27-934D-84BF-A39D0896E0C0}" dt="2023-07-19T11:48:48.320" v="385"/>
          <ac:spMkLst>
            <pc:docMk/>
            <pc:sldMk cId="1761737027" sldId="265"/>
            <ac:spMk id="7" creationId="{D5470FB3-AAD2-4049-90E1-1FFC0629E7DA}"/>
          </ac:spMkLst>
        </pc:spChg>
      </pc:sldChg>
    </pc:docChg>
  </pc:docChgLst>
  <pc:docChgLst>
    <pc:chgData name="Jaro Camphuijsen" userId="S::j.camphuijsen@esciencecenter.nl::eb35d3cd-cb57-453f-9bde-d9c9a6088a9a" providerId="AD" clId="Web-{3BB97D0A-9F23-165A-F47C-5AC2BB8CEB0A}"/>
    <pc:docChg chg="modSld">
      <pc:chgData name="Jaro Camphuijsen" userId="S::j.camphuijsen@esciencecenter.nl::eb35d3cd-cb57-453f-9bde-d9c9a6088a9a" providerId="AD" clId="Web-{3BB97D0A-9F23-165A-F47C-5AC2BB8CEB0A}" dt="2024-05-16T07:10:26.639" v="1" actId="20577"/>
      <pc:docMkLst>
        <pc:docMk/>
      </pc:docMkLst>
      <pc:sldChg chg="modSp">
        <pc:chgData name="Jaro Camphuijsen" userId="S::j.camphuijsen@esciencecenter.nl::eb35d3cd-cb57-453f-9bde-d9c9a6088a9a" providerId="AD" clId="Web-{3BB97D0A-9F23-165A-F47C-5AC2BB8CEB0A}" dt="2024-05-16T07:10:26.639" v="1" actId="20577"/>
        <pc:sldMkLst>
          <pc:docMk/>
          <pc:sldMk cId="2373177697" sldId="262"/>
        </pc:sldMkLst>
        <pc:spChg chg="mod">
          <ac:chgData name="Jaro Camphuijsen" userId="S::j.camphuijsen@esciencecenter.nl::eb35d3cd-cb57-453f-9bde-d9c9a6088a9a" providerId="AD" clId="Web-{3BB97D0A-9F23-165A-F47C-5AC2BB8CEB0A}" dt="2024-05-16T07:10:26.639" v="1" actId="20577"/>
          <ac:spMkLst>
            <pc:docMk/>
            <pc:sldMk cId="2373177697" sldId="262"/>
            <ac:spMk id="2" creationId="{EFBD5B28-127B-ED49-9A36-ACDB0774254D}"/>
          </ac:spMkLst>
        </pc:spChg>
      </pc:sldChg>
    </pc:docChg>
  </pc:docChgLst>
  <pc:docChgLst>
    <pc:chgData name="Djura Smits" userId="S::d.smits@esciencecenter.nl::83f00de3-320a-4576-821f-a395df771f8e" providerId="AD" clId="Web-{AACC2CE7-4313-4CF2-A515-701F6A33A6AA}"/>
    <pc:docChg chg="modSld">
      <pc:chgData name="Djura Smits" userId="S::d.smits@esciencecenter.nl::83f00de3-320a-4576-821f-a395df771f8e" providerId="AD" clId="Web-{AACC2CE7-4313-4CF2-A515-701F6A33A6AA}" dt="2021-10-03T11:52:41.696" v="5"/>
      <pc:docMkLst>
        <pc:docMk/>
      </pc:docMkLst>
      <pc:sldChg chg="modNotes">
        <pc:chgData name="Djura Smits" userId="S::d.smits@esciencecenter.nl::83f00de3-320a-4576-821f-a395df771f8e" providerId="AD" clId="Web-{AACC2CE7-4313-4CF2-A515-701F6A33A6AA}" dt="2021-10-03T11:51:56.068" v="0"/>
        <pc:sldMkLst>
          <pc:docMk/>
          <pc:sldMk cId="1977480002" sldId="257"/>
        </pc:sldMkLst>
      </pc:sldChg>
      <pc:sldChg chg="modNotes">
        <pc:chgData name="Djura Smits" userId="S::d.smits@esciencecenter.nl::83f00de3-320a-4576-821f-a395df771f8e" providerId="AD" clId="Web-{AACC2CE7-4313-4CF2-A515-701F6A33A6AA}" dt="2021-10-03T11:52:41.696" v="5"/>
        <pc:sldMkLst>
          <pc:docMk/>
          <pc:sldMk cId="2100513538" sldId="268"/>
        </pc:sldMkLst>
      </pc:sldChg>
      <pc:sldChg chg="modNotes">
        <pc:chgData name="Djura Smits" userId="S::d.smits@esciencecenter.nl::83f00de3-320a-4576-821f-a395df771f8e" providerId="AD" clId="Web-{AACC2CE7-4313-4CF2-A515-701F6A33A6AA}" dt="2021-10-03T11:52:37.180" v="3"/>
        <pc:sldMkLst>
          <pc:docMk/>
          <pc:sldMk cId="1545884588" sldId="269"/>
        </pc:sldMkLst>
      </pc:sldChg>
    </pc:docChg>
  </pc:docChgLst>
  <pc:docChgLst>
    <pc:chgData name="Sven van der Burg" userId="9c1d2a43-8f43-42c3-a150-992445d6e87f" providerId="ADAL" clId="{0AF42F4D-7C08-E842-935F-AC3EB0F7A073}"/>
    <pc:docChg chg="modSld sldOrd">
      <pc:chgData name="Sven van der Burg" userId="9c1d2a43-8f43-42c3-a150-992445d6e87f" providerId="ADAL" clId="{0AF42F4D-7C08-E842-935F-AC3EB0F7A073}" dt="2024-06-13T13:29:03.408" v="2" actId="729"/>
      <pc:docMkLst>
        <pc:docMk/>
      </pc:docMkLst>
      <pc:sldChg chg="ord">
        <pc:chgData name="Sven van der Burg" userId="9c1d2a43-8f43-42c3-a150-992445d6e87f" providerId="ADAL" clId="{0AF42F4D-7C08-E842-935F-AC3EB0F7A073}" dt="2024-06-13T07:21:15.431" v="1" actId="20578"/>
        <pc:sldMkLst>
          <pc:docMk/>
          <pc:sldMk cId="1310200848" sldId="258"/>
        </pc:sldMkLst>
      </pc:sldChg>
      <pc:sldChg chg="ord">
        <pc:chgData name="Sven van der Burg" userId="9c1d2a43-8f43-42c3-a150-992445d6e87f" providerId="ADAL" clId="{0AF42F4D-7C08-E842-935F-AC3EB0F7A073}" dt="2024-06-13T07:20:59.943" v="0" actId="20578"/>
        <pc:sldMkLst>
          <pc:docMk/>
          <pc:sldMk cId="2751906270" sldId="260"/>
        </pc:sldMkLst>
      </pc:sldChg>
      <pc:sldChg chg="mod modShow">
        <pc:chgData name="Sven van der Burg" userId="9c1d2a43-8f43-42c3-a150-992445d6e87f" providerId="ADAL" clId="{0AF42F4D-7C08-E842-935F-AC3EB0F7A073}" dt="2024-06-13T13:29:03.408" v="2" actId="729"/>
        <pc:sldMkLst>
          <pc:docMk/>
          <pc:sldMk cId="2124577835"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9/23/24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5.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12.png"/><Relationship Id="rId16" Type="http://schemas.openxmlformats.org/officeDocument/2006/relationships/image" Target="../media/image40.pn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5" Type="http://schemas.openxmlformats.org/officeDocument/2006/relationships/image" Target="../media/image17.png"/><Relationship Id="rId10" Type="http://schemas.openxmlformats.org/officeDocument/2006/relationships/image" Target="../media/image35.png"/><Relationship Id="rId4" Type="http://schemas.openxmlformats.org/officeDocument/2006/relationships/image" Target="../media/image13.png"/><Relationship Id="rId9" Type="http://schemas.openxmlformats.org/officeDocument/2006/relationships/image" Target="../media/image34.sv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eepurl.com/dtjzwP" TargetMode="External"/><Relationship Id="rId4" Type="http://schemas.openxmlformats.org/officeDocument/2006/relationships/hyperlink" Target="http://esciencecenter.nl/events/?f=workshop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training@esciencecenter.nl" TargetMode="External"/><Relationship Id="rId2" Type="http://schemas.openxmlformats.org/officeDocument/2006/relationships/hyperlink" Target="https://www.esciencecenter.nl/training-materials/"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dirty="0"/>
              <a:t>The Netherlands </a:t>
            </a:r>
            <a:br>
              <a:rPr lang="en-US" dirty="0"/>
            </a:br>
            <a:r>
              <a:rPr lang="en-US" dirty="0"/>
              <a:t>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166792"/>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0" y="1852539"/>
            <a:ext cx="3592232"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https</a:t>
            </a:r>
            <a:r>
              <a:rPr lang="nl-NL"/>
              <a:t>://</a:t>
            </a:r>
            <a:r>
              <a:rPr lang="nl-NL" err="1"/>
              <a:t>www.esciencecenter.nl</a:t>
            </a:r>
            <a:r>
              <a:rPr lang="nl-NL"/>
              <a:t>/digital-skills/</a:t>
            </a:r>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training@esciencecenter.nl</a:t>
            </a:r>
            <a:endParaRPr lang="nl-NL"/>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a:t>The Netherlands eScience Center is a national center for </a:t>
            </a:r>
            <a:r>
              <a:rPr lang="en-US" b="1">
                <a:solidFill>
                  <a:srgbClr val="400439"/>
                </a:solidFill>
              </a:rPr>
              <a:t>innovative software solutions in academic research</a:t>
            </a:r>
            <a:r>
              <a:rPr lang="en-US"/>
              <a:t>.  </a:t>
            </a:r>
          </a:p>
          <a:p>
            <a:r>
              <a:rPr lang="en-US"/>
              <a:t>Our Research Software Engineers</a:t>
            </a:r>
            <a:endParaRPr lang="nl-NL"/>
          </a:p>
          <a:p>
            <a:pPr lvl="1"/>
            <a:r>
              <a:rPr lang="en-US"/>
              <a:t>help researchers interpret results, </a:t>
            </a:r>
            <a:endParaRPr lang="nl-NL">
              <a:solidFill>
                <a:srgbClr val="000000"/>
              </a:solidFill>
            </a:endParaRPr>
          </a:p>
          <a:p>
            <a:pPr lvl="1"/>
            <a:r>
              <a:rPr lang="en-US">
                <a:solidFill>
                  <a:srgbClr val="400439"/>
                </a:solidFill>
              </a:rPr>
              <a:t>make tools and methods reusable for the wider research community, </a:t>
            </a:r>
            <a:endParaRPr lang="nl-NL">
              <a:solidFill>
                <a:srgbClr val="000000"/>
              </a:solidFill>
            </a:endParaRPr>
          </a:p>
          <a:p>
            <a:pPr lvl="1"/>
            <a:r>
              <a:rPr lang="en-US">
                <a:solidFill>
                  <a:srgbClr val="400439"/>
                </a:solidFill>
              </a:rPr>
              <a:t>co-author research and methodological publications</a:t>
            </a:r>
            <a:r>
              <a:rPr lang="en-US"/>
              <a:t>. </a:t>
            </a:r>
            <a:endParaRPr lang="nl-NL">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7" name="TextBox 6">
            <a:extLst>
              <a:ext uri="{FF2B5EF4-FFF2-40B4-BE49-F238E27FC236}">
                <a16:creationId xmlns:a16="http://schemas.microsoft.com/office/drawing/2014/main" id="{EFDE7A95-150D-99BD-C242-D7F14DF324F3}"/>
              </a:ext>
            </a:extLst>
          </p:cNvPr>
          <p:cNvSpPr txBox="1"/>
          <p:nvPr/>
        </p:nvSpPr>
        <p:spPr>
          <a:xfrm>
            <a:off x="1754365" y="241741"/>
            <a:ext cx="9899546" cy="584775"/>
          </a:xfrm>
          <a:prstGeom prst="rect">
            <a:avLst/>
          </a:prstGeom>
          <a:noFill/>
        </p:spPr>
        <p:txBody>
          <a:bodyPr wrap="square" lIns="91440" tIns="45720" rIns="91440" bIns="45720" anchor="t">
            <a:spAutoFit/>
          </a:bodyPr>
          <a:lstStyle/>
          <a:p>
            <a:r>
              <a:rPr lang="en-GB" sz="3200" b="1" dirty="0">
                <a:solidFill>
                  <a:srgbClr val="F0A944"/>
                </a:solidFill>
                <a:ea typeface="+mn-lt"/>
                <a:cs typeface="+mn-lt"/>
              </a:rPr>
              <a:t>Training Programme </a:t>
            </a:r>
            <a:r>
              <a:rPr lang="en-GB" sz="2800" b="1" dirty="0">
                <a:solidFill>
                  <a:srgbClr val="F0A944"/>
                </a:solidFill>
                <a:latin typeface="Nunito"/>
                <a:ea typeface="+mn-lt"/>
                <a:cs typeface="+mn-lt"/>
              </a:rPr>
              <a:t>Schedule</a:t>
            </a:r>
            <a:r>
              <a:rPr lang="en-GB" sz="2800" b="1" dirty="0">
                <a:solidFill>
                  <a:srgbClr val="F0A944"/>
                </a:solidFill>
                <a:latin typeface="Nunito"/>
                <a:cs typeface="Assistant"/>
              </a:rPr>
              <a:t> 2024</a:t>
            </a:r>
            <a:r>
              <a:rPr lang="en-GB" sz="2800" b="1">
                <a:solidFill>
                  <a:srgbClr val="F0A944"/>
                </a:solidFill>
                <a:latin typeface="Nunito"/>
                <a:cs typeface="Assistant"/>
              </a:rPr>
              <a:t> + 2025</a:t>
            </a:r>
            <a:endParaRPr lang="en-US" sz="2800" dirty="0">
              <a:solidFill>
                <a:srgbClr val="F0A944"/>
              </a:solidFill>
              <a:latin typeface="Nunito"/>
              <a:cs typeface="Assistant"/>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900380709"/>
              </p:ext>
            </p:extLst>
          </p:nvPr>
        </p:nvGraphicFramePr>
        <p:xfrm>
          <a:off x="594504" y="826144"/>
          <a:ext cx="11087829" cy="3765736"/>
        </p:xfrm>
        <a:graphic>
          <a:graphicData uri="http://schemas.openxmlformats.org/drawingml/2006/table">
            <a:tbl>
              <a:tblPr firstRow="1" bandRow="1">
                <a:tableStyleId>{69CF1AB2-1976-4502-BF36-3FF5EA218861}</a:tableStyleId>
              </a:tblPr>
              <a:tblGrid>
                <a:gridCol w="1149606">
                  <a:extLst>
                    <a:ext uri="{9D8B030D-6E8A-4147-A177-3AD203B41FA5}">
                      <a16:colId xmlns:a16="http://schemas.microsoft.com/office/drawing/2014/main" val="2606460797"/>
                    </a:ext>
                  </a:extLst>
                </a:gridCol>
                <a:gridCol w="4136400">
                  <a:extLst>
                    <a:ext uri="{9D8B030D-6E8A-4147-A177-3AD203B41FA5}">
                      <a16:colId xmlns:a16="http://schemas.microsoft.com/office/drawing/2014/main" val="3106653730"/>
                    </a:ext>
                  </a:extLst>
                </a:gridCol>
                <a:gridCol w="1004253">
                  <a:extLst>
                    <a:ext uri="{9D8B030D-6E8A-4147-A177-3AD203B41FA5}">
                      <a16:colId xmlns:a16="http://schemas.microsoft.com/office/drawing/2014/main" val="2340081875"/>
                    </a:ext>
                  </a:extLst>
                </a:gridCol>
                <a:gridCol w="4797570">
                  <a:extLst>
                    <a:ext uri="{9D8B030D-6E8A-4147-A177-3AD203B41FA5}">
                      <a16:colId xmlns:a16="http://schemas.microsoft.com/office/drawing/2014/main" val="3799518325"/>
                    </a:ext>
                  </a:extLst>
                </a:gridCol>
              </a:tblGrid>
              <a:tr h="351976">
                <a:tc>
                  <a:txBody>
                    <a:bodyPr/>
                    <a:lstStyle/>
                    <a:p>
                      <a:pPr lvl="0">
                        <a:buNone/>
                      </a:pPr>
                      <a:endParaRPr lang="nl-NL" sz="1600" b="1">
                        <a:solidFill>
                          <a:srgbClr val="441C49"/>
                        </a:solidFill>
                      </a:endParaRPr>
                    </a:p>
                  </a:txBody>
                  <a:tcPr/>
                </a:tc>
                <a:tc>
                  <a:txBody>
                    <a:bodyPr/>
                    <a:lstStyle/>
                    <a:p>
                      <a:pPr marL="0" lvl="0" indent="0">
                        <a:buNone/>
                      </a:pPr>
                      <a:r>
                        <a:rPr lang="en-GB" sz="2000" b="1"/>
                        <a:t>2024</a:t>
                      </a:r>
                    </a:p>
                  </a:txBody>
                  <a:tcPr/>
                </a:tc>
                <a:tc>
                  <a:txBody>
                    <a:bodyPr/>
                    <a:lstStyle/>
                    <a:p>
                      <a:endParaRPr lang="en-NL" sz="1600" b="1" err="1">
                        <a:solidFill>
                          <a:srgbClr val="441C49"/>
                        </a:solidFill>
                      </a:endParaRPr>
                    </a:p>
                  </a:txBody>
                  <a:tcPr/>
                </a:tc>
                <a:tc>
                  <a:txBody>
                    <a:bodyPr/>
                    <a:lstStyle/>
                    <a:p>
                      <a:pPr marL="0" indent="0">
                        <a:buNone/>
                      </a:pPr>
                      <a:r>
                        <a:rPr lang="en-GB" sz="2000" b="1" i="0" u="none" strike="noStrike" noProof="0">
                          <a:solidFill>
                            <a:srgbClr val="000000"/>
                          </a:solidFill>
                          <a:latin typeface="Assistant"/>
                        </a:rPr>
                        <a:t>2025</a:t>
                      </a:r>
                    </a:p>
                  </a:txBody>
                  <a:tcPr/>
                </a:tc>
                <a:extLst>
                  <a:ext uri="{0D108BD9-81ED-4DB2-BD59-A6C34878D82A}">
                    <a16:rowId xmlns:a16="http://schemas.microsoft.com/office/drawing/2014/main" val="890638859"/>
                  </a:ext>
                </a:extLst>
              </a:tr>
              <a:tr h="351976">
                <a:tc>
                  <a:txBody>
                    <a:bodyPr/>
                    <a:lstStyle/>
                    <a:p>
                      <a:pPr lvl="0">
                        <a:buNone/>
                      </a:pPr>
                      <a:r>
                        <a:rPr lang="nl-NL" sz="1600" b="1" err="1">
                          <a:solidFill>
                            <a:srgbClr val="441C49"/>
                          </a:solidFill>
                        </a:rPr>
                        <a:t>July</a:t>
                      </a:r>
                    </a:p>
                  </a:txBody>
                  <a:tcPr/>
                </a:tc>
                <a:tc>
                  <a:txBody>
                    <a:bodyPr/>
                    <a:lstStyle/>
                    <a:p>
                      <a:pPr marL="171450" lvl="0" indent="-171450">
                        <a:buFont typeface="Arial"/>
                        <a:buChar char="•"/>
                      </a:pPr>
                      <a:endParaRPr lang="en-GB" sz="1200" b="0"/>
                    </a:p>
                  </a:txBody>
                  <a:tcPr/>
                </a:tc>
                <a:tc>
                  <a:txBody>
                    <a:bodyPr/>
                    <a:lstStyle/>
                    <a:p>
                      <a:pPr lvl="0">
                        <a:buNone/>
                      </a:pPr>
                      <a:r>
                        <a:rPr lang="en-US" sz="1600" b="1">
                          <a:solidFill>
                            <a:srgbClr val="441C49"/>
                          </a:solidFill>
                        </a:rPr>
                        <a:t>January</a:t>
                      </a:r>
                    </a:p>
                  </a:txBody>
                  <a:tcPr/>
                </a:tc>
                <a:tc>
                  <a:txBody>
                    <a:bodyPr/>
                    <a:lstStyle/>
                    <a:p>
                      <a:pPr marL="171450" lvl="0" indent="-171450">
                        <a:buFont typeface="Arial"/>
                        <a:buChar char="•"/>
                      </a:pPr>
                      <a:r>
                        <a:rPr lang="en-GB" sz="1200" b="0" i="0" u="none" strike="noStrike" noProof="0">
                          <a:solidFill>
                            <a:srgbClr val="000000"/>
                          </a:solidFill>
                          <a:latin typeface="Assistant"/>
                        </a:rPr>
                        <a:t>Introduction to Deep Learning (2 full days in-person)</a:t>
                      </a:r>
                      <a:endParaRPr lang="en-GB" sz="1200" b="0"/>
                    </a:p>
                  </a:txBody>
                  <a:tcPr/>
                </a:tc>
                <a:extLst>
                  <a:ext uri="{0D108BD9-81ED-4DB2-BD59-A6C34878D82A}">
                    <a16:rowId xmlns:a16="http://schemas.microsoft.com/office/drawing/2014/main" val="2935512468"/>
                  </a:ext>
                </a:extLst>
              </a:tr>
              <a:tr h="351976">
                <a:tc>
                  <a:txBody>
                    <a:bodyPr/>
                    <a:lstStyle/>
                    <a:p>
                      <a:pPr lvl="0">
                        <a:buNone/>
                      </a:pPr>
                      <a:r>
                        <a:rPr lang="nl-NL" sz="1600" b="1">
                          <a:solidFill>
                            <a:srgbClr val="441C49"/>
                          </a:solidFill>
                        </a:rPr>
                        <a:t>August</a:t>
                      </a:r>
                      <a:endParaRPr lang="en-US"/>
                    </a:p>
                  </a:txBody>
                  <a:tcPr/>
                </a:tc>
                <a:tc>
                  <a:txBody>
                    <a:bodyPr/>
                    <a:lstStyle/>
                    <a:p>
                      <a:pPr marL="171450" lvl="0" indent="-171450">
                        <a:buFont typeface="Arial"/>
                        <a:buChar char="•"/>
                      </a:pPr>
                      <a:endParaRPr lang="en-GB" sz="1200" b="0"/>
                    </a:p>
                  </a:txBody>
                  <a:tcPr/>
                </a:tc>
                <a:tc>
                  <a:txBody>
                    <a:bodyPr/>
                    <a:lstStyle/>
                    <a:p>
                      <a:r>
                        <a:rPr lang="en-NL" sz="1600" b="1">
                          <a:solidFill>
                            <a:srgbClr val="441C49"/>
                          </a:solidFill>
                        </a:rPr>
                        <a:t>February</a:t>
                      </a:r>
                    </a:p>
                  </a:txBody>
                  <a:tcPr/>
                </a:tc>
                <a:tc>
                  <a:txBody>
                    <a:bodyPr/>
                    <a:lstStyle/>
                    <a:p>
                      <a:pPr marL="171450" indent="-171450">
                        <a:buFont typeface="Arial"/>
                        <a:buChar char="•"/>
                      </a:pPr>
                      <a:r>
                        <a:rPr lang="en-GB" sz="1200" b="0" i="0" u="none" strike="noStrike" noProof="0">
                          <a:solidFill>
                            <a:srgbClr val="000000"/>
                          </a:solidFill>
                          <a:latin typeface="Assistant"/>
                        </a:rPr>
                        <a:t>Good Practices in Research Software Development (4 half days online)</a:t>
                      </a:r>
                    </a:p>
                    <a:p>
                      <a:pPr marL="171450" lvl="0" indent="-171450">
                        <a:buFont typeface="Arial"/>
                        <a:buChar char="•"/>
                      </a:pPr>
                      <a:r>
                        <a:rPr lang="en-GB" sz="1200" b="0" i="0" u="none" strike="noStrike" noProof="0">
                          <a:solidFill>
                            <a:srgbClr val="000000"/>
                          </a:solidFill>
                          <a:latin typeface="Assistant"/>
                        </a:rPr>
                        <a:t>Efficient computing in Julia – pilot (2 full days in-person)</a:t>
                      </a:r>
                    </a:p>
                  </a:txBody>
                  <a:tcPr/>
                </a:tc>
                <a:extLst>
                  <a:ext uri="{0D108BD9-81ED-4DB2-BD59-A6C34878D82A}">
                    <a16:rowId xmlns:a16="http://schemas.microsoft.com/office/drawing/2014/main" val="2532362765"/>
                  </a:ext>
                </a:extLst>
              </a:tr>
              <a:tr h="370840">
                <a:tc>
                  <a:txBody>
                    <a:bodyPr/>
                    <a:lstStyle/>
                    <a:p>
                      <a:pPr lvl="0">
                        <a:buNone/>
                      </a:pPr>
                      <a:r>
                        <a:rPr lang="en-NL" sz="1600" b="1">
                          <a:solidFill>
                            <a:srgbClr val="441C49"/>
                          </a:solidFill>
                        </a:rPr>
                        <a:t>September</a:t>
                      </a:r>
                      <a:endParaRPr lang="en-US"/>
                    </a:p>
                  </a:txBody>
                  <a:tcPr/>
                </a:tc>
                <a:tc>
                  <a:txBody>
                    <a:bodyPr/>
                    <a:lstStyle/>
                    <a:p>
                      <a:pPr marL="171450" lvl="0" indent="-171450">
                        <a:buFont typeface="Arial"/>
                        <a:buChar char="•"/>
                      </a:pPr>
                      <a:r>
                        <a:rPr lang="en-GB" sz="1200" b="0" i="0" u="none" strike="noStrike" noProof="0">
                          <a:latin typeface="Assistant"/>
                        </a:rPr>
                        <a:t>Medical Image Processing – pilot (1 full day in-person)</a:t>
                      </a:r>
                      <a:endParaRPr lang="en-US"/>
                    </a:p>
                    <a:p>
                      <a:pPr marL="171450" lvl="0" indent="-171450">
                        <a:buFont typeface="Arial"/>
                        <a:buChar char="•"/>
                      </a:pPr>
                      <a:r>
                        <a:rPr lang="en-GB" sz="1200" b="0" i="0" u="none" strike="noStrike" noProof="0">
                          <a:solidFill>
                            <a:srgbClr val="000000"/>
                          </a:solidFill>
                        </a:rPr>
                        <a:t>Intermediate Research Software Development with Python (spread over 5 weeks online)</a:t>
                      </a:r>
                      <a:endParaRPr lang="en-GB" sz="1200" b="0" i="0" u="none" strike="noStrike" noProof="0">
                        <a:latin typeface="Assistant"/>
                      </a:endParaRPr>
                    </a:p>
                  </a:txBody>
                  <a:tcPr/>
                </a:tc>
                <a:tc>
                  <a:txBody>
                    <a:bodyPr/>
                    <a:lstStyle/>
                    <a:p>
                      <a:r>
                        <a:rPr lang="en-NL" sz="1600" b="1">
                          <a:solidFill>
                            <a:srgbClr val="441C49"/>
                          </a:solidFill>
                        </a:rPr>
                        <a:t>March</a:t>
                      </a:r>
                    </a:p>
                  </a:txBody>
                  <a:tcPr/>
                </a:tc>
                <a:tc>
                  <a:txBody>
                    <a:bodyPr/>
                    <a:lstStyle/>
                    <a:p>
                      <a:pPr marL="171450" lvl="0" indent="-171450">
                        <a:buFont typeface="Arial"/>
                        <a:buChar char="•"/>
                      </a:pPr>
                      <a:r>
                        <a:rPr lang="en-GB" sz="1200" b="0" i="0" u="none" strike="noStrike" noProof="0">
                          <a:solidFill>
                            <a:srgbClr val="000000"/>
                          </a:solidFill>
                          <a:latin typeface="Assistant"/>
                        </a:rPr>
                        <a:t>Machine learning in python with scikit-learn (2 full days in-person)</a:t>
                      </a:r>
                      <a:endParaRPr lang="en-GB" sz="1200" b="0"/>
                    </a:p>
                    <a:p>
                      <a:pPr marL="171450" lvl="0" indent="-171450">
                        <a:buFont typeface="Arial"/>
                        <a:buChar char="•"/>
                      </a:pPr>
                      <a:r>
                        <a:rPr lang="en-GB" sz="1200" b="0" i="0" u="none" strike="noStrike" noProof="0">
                          <a:solidFill>
                            <a:srgbClr val="000000"/>
                          </a:solidFill>
                          <a:latin typeface="Assistant"/>
                        </a:rPr>
                        <a:t>Carpentries Instructor Training (2 full days in-person)</a:t>
                      </a:r>
                    </a:p>
                    <a:p>
                      <a:pPr marL="171450" lvl="0" indent="-171450">
                        <a:buFont typeface="Arial"/>
                        <a:buChar char="•"/>
                      </a:pPr>
                      <a:endParaRPr lang="en-GB" sz="1200" b="0" i="0" u="none" strike="noStrike" noProof="0">
                        <a:latin typeface="Assistant"/>
                      </a:endParaRPr>
                    </a:p>
                  </a:txBody>
                  <a:tcPr/>
                </a:tc>
                <a:extLst>
                  <a:ext uri="{0D108BD9-81ED-4DB2-BD59-A6C34878D82A}">
                    <a16:rowId xmlns:a16="http://schemas.microsoft.com/office/drawing/2014/main" val="253000246"/>
                  </a:ext>
                </a:extLst>
              </a:tr>
              <a:tr h="370840">
                <a:tc>
                  <a:txBody>
                    <a:bodyPr/>
                    <a:lstStyle/>
                    <a:p>
                      <a:pPr lvl="0">
                        <a:buNone/>
                      </a:pPr>
                      <a:r>
                        <a:rPr lang="en-NL" sz="1600" b="1">
                          <a:solidFill>
                            <a:srgbClr val="441C49"/>
                          </a:solidFill>
                        </a:rPr>
                        <a:t>October</a:t>
                      </a:r>
                      <a:endParaRPr lang="en-US"/>
                    </a:p>
                  </a:txBody>
                  <a:tcPr/>
                </a:tc>
                <a:tc>
                  <a:txBody>
                    <a:bodyPr/>
                    <a:lstStyle/>
                    <a:p>
                      <a:pPr marL="171450" lvl="0" indent="-171450">
                        <a:buFont typeface="Arial"/>
                        <a:buChar char="•"/>
                      </a:pPr>
                      <a:r>
                        <a:rPr lang="en-GB" sz="1200" b="0" i="0" u="none" strike="noStrike" noProof="0"/>
                        <a:t>Good Practices in Research Software Development (2 full days in-person)</a:t>
                      </a:r>
                      <a:endParaRPr lang="en-GB"/>
                    </a:p>
                    <a:p>
                      <a:pPr marL="171450" lvl="0" indent="-171450">
                        <a:buFont typeface="Arial"/>
                        <a:buChar char="•"/>
                      </a:pPr>
                      <a:endParaRPr lang="en-GB" sz="1200" b="0" i="0" u="none" strike="noStrike" noProof="0"/>
                    </a:p>
                  </a:txBody>
                  <a:tcPr/>
                </a:tc>
                <a:tc>
                  <a:txBody>
                    <a:bodyPr/>
                    <a:lstStyle/>
                    <a:p>
                      <a:r>
                        <a:rPr lang="en-NL" sz="1600" b="1">
                          <a:solidFill>
                            <a:srgbClr val="441C49"/>
                          </a:solidFill>
                        </a:rPr>
                        <a:t>April</a:t>
                      </a:r>
                    </a:p>
                  </a:txBody>
                  <a:tcPr/>
                </a:tc>
                <a:tc>
                  <a:txBody>
                    <a:bodyPr/>
                    <a:lstStyle/>
                    <a:p>
                      <a:pPr marL="171450" lvl="0" indent="-171450">
                        <a:buFont typeface="Arial"/>
                        <a:buChar char="•"/>
                      </a:pPr>
                      <a:r>
                        <a:rPr lang="en-GB" sz="1200" b="0" i="0" u="none" strike="noStrike" noProof="0">
                          <a:solidFill>
                            <a:srgbClr val="000000"/>
                          </a:solidFill>
                        </a:rPr>
                        <a:t>Research Software Support Masterclass (spread over 4 weeks, combi in-person and online)</a:t>
                      </a:r>
                    </a:p>
                    <a:p>
                      <a:pPr marL="171450" lvl="0" indent="-171450">
                        <a:buFont typeface="Arial"/>
                        <a:buChar char="•"/>
                      </a:pPr>
                      <a:r>
                        <a:rPr lang="en-GB" sz="1200" b="0" i="0" u="none" strike="noStrike" noProof="0">
                          <a:solidFill>
                            <a:srgbClr val="000000"/>
                          </a:solidFill>
                        </a:rPr>
                        <a:t>Natural Language Processing - pilot (2 full days in-person)</a:t>
                      </a:r>
                    </a:p>
                  </a:txBody>
                  <a:tcPr/>
                </a:tc>
                <a:extLst>
                  <a:ext uri="{0D108BD9-81ED-4DB2-BD59-A6C34878D82A}">
                    <a16:rowId xmlns:a16="http://schemas.microsoft.com/office/drawing/2014/main" val="166389647"/>
                  </a:ext>
                </a:extLst>
              </a:tr>
              <a:tr h="370840">
                <a:tc>
                  <a:txBody>
                    <a:bodyPr/>
                    <a:lstStyle/>
                    <a:p>
                      <a:pPr lvl="0">
                        <a:buNone/>
                      </a:pPr>
                      <a:r>
                        <a:rPr lang="en-NL" sz="1600" b="1">
                          <a:solidFill>
                            <a:srgbClr val="441C49"/>
                          </a:solidFill>
                        </a:rPr>
                        <a:t>November</a:t>
                      </a:r>
                      <a:endParaRPr lang="en-US"/>
                    </a:p>
                  </a:txBody>
                  <a:tcPr/>
                </a:tc>
                <a:tc>
                  <a:txBody>
                    <a:bodyPr/>
                    <a:lstStyle/>
                    <a:p>
                      <a:pPr marL="171450" lvl="0" indent="-171450">
                        <a:buFont typeface="Arial"/>
                        <a:buChar char="•"/>
                      </a:pPr>
                      <a:r>
                        <a:rPr lang="en-GB" sz="1200" b="0" i="0" u="none" strike="noStrike" noProof="0">
                          <a:solidFill>
                            <a:srgbClr val="000000"/>
                          </a:solidFill>
                        </a:rPr>
                        <a:t>Parallel Programming in Python together with SURF (online)</a:t>
                      </a:r>
                      <a:endParaRPr lang="en-GB" sz="1200" b="0" i="0" u="none" strike="noStrike" noProof="0">
                        <a:solidFill>
                          <a:srgbClr val="000000"/>
                        </a:solidFill>
                        <a:latin typeface="Assistant"/>
                      </a:endParaRPr>
                    </a:p>
                  </a:txBody>
                  <a:tcPr/>
                </a:tc>
                <a:tc>
                  <a:txBody>
                    <a:bodyPr/>
                    <a:lstStyle/>
                    <a:p>
                      <a:r>
                        <a:rPr lang="en-NL" sz="1600" b="1">
                          <a:solidFill>
                            <a:srgbClr val="441C49"/>
                          </a:solidFill>
                        </a:rPr>
                        <a:t>May</a:t>
                      </a:r>
                    </a:p>
                  </a:txBody>
                  <a:tcPr/>
                </a:tc>
                <a:tc>
                  <a:txBody>
                    <a:bodyPr/>
                    <a:lstStyle/>
                    <a:p>
                      <a:pPr marL="171450" lvl="0" indent="-171450">
                        <a:buFont typeface="Arial"/>
                        <a:buChar char="•"/>
                      </a:pPr>
                      <a:r>
                        <a:rPr lang="en-GB" sz="1200" b="0" i="0" u="none" strike="noStrike" noProof="0">
                          <a:solidFill>
                            <a:srgbClr val="000000"/>
                          </a:solidFill>
                        </a:rPr>
                        <a:t>Parallel Programming with Python (2 full days in-person)</a:t>
                      </a:r>
                    </a:p>
                    <a:p>
                      <a:pPr marL="171450" lvl="0" indent="-171450">
                        <a:buFont typeface="Arial"/>
                        <a:buChar char="•"/>
                      </a:pPr>
                      <a:r>
                        <a:rPr lang="en-GB" sz="1200" b="0" i="0" u="none" strike="noStrike" noProof="0">
                          <a:solidFill>
                            <a:srgbClr val="000000"/>
                          </a:solidFill>
                        </a:rPr>
                        <a:t>Intermediate Research Software development with R (2 full days in-person)</a:t>
                      </a:r>
                    </a:p>
                  </a:txBody>
                  <a:tcPr/>
                </a:tc>
                <a:extLst>
                  <a:ext uri="{0D108BD9-81ED-4DB2-BD59-A6C34878D82A}">
                    <a16:rowId xmlns:a16="http://schemas.microsoft.com/office/drawing/2014/main" val="2740299584"/>
                  </a:ext>
                </a:extLst>
              </a:tr>
              <a:tr h="370840">
                <a:tc>
                  <a:txBody>
                    <a:bodyPr/>
                    <a:lstStyle/>
                    <a:p>
                      <a:pPr lvl="0">
                        <a:buNone/>
                      </a:pPr>
                      <a:r>
                        <a:rPr lang="nl-NL" sz="1600" b="1">
                          <a:solidFill>
                            <a:srgbClr val="441C49"/>
                          </a:solidFill>
                        </a:rPr>
                        <a:t>December</a:t>
                      </a:r>
                      <a:endParaRPr lang="en-US" sz="1600" b="1">
                        <a:solidFill>
                          <a:srgbClr val="441C49"/>
                        </a:solidFill>
                      </a:endParaRPr>
                    </a:p>
                  </a:txBody>
                  <a:tcPr/>
                </a:tc>
                <a:tc>
                  <a:txBody>
                    <a:bodyPr/>
                    <a:lstStyle/>
                    <a:p>
                      <a:pPr marL="171450" lvl="0" indent="-171450">
                        <a:buFont typeface="Arial"/>
                        <a:buChar char="•"/>
                      </a:pPr>
                      <a:r>
                        <a:rPr lang="en-GB" sz="1200" b="0" i="0" u="none" strike="noStrike" noProof="0">
                          <a:solidFill>
                            <a:srgbClr val="000000"/>
                          </a:solidFill>
                          <a:latin typeface="Assistant"/>
                        </a:rPr>
                        <a:t>GPU programming </a:t>
                      </a:r>
                      <a:r>
                        <a:rPr lang="en-GB" sz="1200" b="0" i="0" u="none" strike="noStrike" noProof="0">
                          <a:solidFill>
                            <a:srgbClr val="000000"/>
                          </a:solidFill>
                        </a:rPr>
                        <a:t>(2 full days in-person)</a:t>
                      </a:r>
                      <a:endParaRPr lang="en-US"/>
                    </a:p>
                    <a:p>
                      <a:pPr marL="171450" lvl="0" indent="-171450">
                        <a:buFont typeface="Arial"/>
                        <a:buChar char="•"/>
                      </a:pPr>
                      <a:endParaRPr lang="en-GB" sz="1200" b="0" i="0" u="none" strike="noStrike" noProof="0"/>
                    </a:p>
                  </a:txBody>
                  <a:tcPr/>
                </a:tc>
                <a:tc>
                  <a:txBody>
                    <a:bodyPr/>
                    <a:lstStyle/>
                    <a:p>
                      <a:r>
                        <a:rPr lang="nl-NL" sz="1600" b="1">
                          <a:solidFill>
                            <a:srgbClr val="441C49"/>
                          </a:solidFill>
                        </a:rPr>
                        <a:t>June</a:t>
                      </a:r>
                      <a:endParaRPr lang="en-NL" sz="1600" b="1" err="1">
                        <a:solidFill>
                          <a:srgbClr val="441C49"/>
                        </a:solidFill>
                      </a:endParaRPr>
                    </a:p>
                  </a:txBody>
                  <a:tcPr/>
                </a:tc>
                <a:tc>
                  <a:txBody>
                    <a:bodyPr/>
                    <a:lstStyle/>
                    <a:p>
                      <a:pPr marL="171450" lvl="0" indent="-171450">
                        <a:buClr>
                          <a:srgbClr val="000000"/>
                        </a:buClr>
                        <a:buFont typeface="Arial,Sans-Serif"/>
                        <a:buChar char="•"/>
                      </a:pPr>
                      <a:r>
                        <a:rPr lang="en-GB" sz="1200" b="0" i="0" u="none" strike="noStrike" noProof="0">
                          <a:solidFill>
                            <a:srgbClr val="000000"/>
                          </a:solidFill>
                          <a:latin typeface="Assistant"/>
                        </a:rPr>
                        <a:t>Intermediate Research Software Development with Python (2 full days in-person)</a:t>
                      </a:r>
                      <a:endParaRPr lang="en-GB"/>
                    </a:p>
                    <a:p>
                      <a:pPr marL="171450" lvl="0" indent="-171450">
                        <a:buClr>
                          <a:srgbClr val="000000"/>
                        </a:buClr>
                        <a:buFont typeface="Arial,Sans-Serif"/>
                        <a:buChar char="•"/>
                      </a:pPr>
                      <a:r>
                        <a:rPr lang="en-GB" sz="1200" b="0" i="0" u="none" strike="noStrike" noProof="0">
                          <a:solidFill>
                            <a:srgbClr val="000000"/>
                          </a:solidFill>
                          <a:latin typeface="Assistant"/>
                        </a:rPr>
                        <a:t>Image Processing with Python (2 full days in-person)</a:t>
                      </a:r>
                    </a:p>
                  </a:txBody>
                  <a:tcPr/>
                </a:tc>
                <a:extLst>
                  <a:ext uri="{0D108BD9-81ED-4DB2-BD59-A6C34878D82A}">
                    <a16:rowId xmlns:a16="http://schemas.microsoft.com/office/drawing/2014/main" val="1050643200"/>
                  </a:ext>
                </a:extLst>
              </a:tr>
            </a:tbl>
          </a:graphicData>
        </a:graphic>
      </p:graphicFrame>
      <p:sp>
        <p:nvSpPr>
          <p:cNvPr id="2" name="Text Placeholder 6">
            <a:extLst>
              <a:ext uri="{FF2B5EF4-FFF2-40B4-BE49-F238E27FC236}">
                <a16:creationId xmlns:a16="http://schemas.microsoft.com/office/drawing/2014/main" id="{D5B9962E-DC5E-609A-40C1-4C29CABCDC95}"/>
              </a:ext>
            </a:extLst>
          </p:cNvPr>
          <p:cNvSpPr txBox="1">
            <a:spLocks/>
          </p:cNvSpPr>
          <p:nvPr/>
        </p:nvSpPr>
        <p:spPr>
          <a:xfrm>
            <a:off x="1057295" y="4937995"/>
            <a:ext cx="9376009" cy="1578128"/>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Assistant"/>
                <a:cs typeface="Assistant"/>
              </a:rPr>
              <a:t>For exact dates of upcoming workshops (3 months in advance): </a:t>
            </a:r>
            <a:br>
              <a:rPr lang="en-GB" sz="2000" dirty="0">
                <a:latin typeface="Assistant" pitchFamily="2" charset="-79"/>
                <a:cs typeface="Assistant" pitchFamily="2" charset="-79"/>
              </a:rPr>
            </a:br>
            <a:r>
              <a:rPr lang="en-GB" sz="2000" dirty="0">
                <a:solidFill>
                  <a:srgbClr val="00ADDC"/>
                </a:solidFill>
                <a:ea typeface="+mn-lt"/>
                <a:cs typeface="+mn-lt"/>
                <a:hlinkClick r:id="rId4">
                  <a:extLst>
                    <a:ext uri="{A12FA001-AC4F-418D-AE19-62706E023703}">
                      <ahyp:hlinkClr xmlns:ahyp="http://schemas.microsoft.com/office/drawing/2018/hyperlinkcolor" val="tx"/>
                    </a:ext>
                  </a:extLst>
                </a:hlinkClick>
              </a:rPr>
              <a:t>esciencecenter.nl/events/?f=workshops</a:t>
            </a:r>
            <a:endParaRPr lang="en-GB" sz="2000">
              <a:solidFill>
                <a:schemeClr val="accent1"/>
              </a:solidFill>
              <a:latin typeface="Assistant"/>
              <a:cs typeface="Assistant"/>
              <a:hlinkClick r:id="" action="ppaction://noaction">
                <a:extLst>
                  <a:ext uri="{A12FA001-AC4F-418D-AE19-62706E023703}">
                    <ahyp:hlinkClr xmlns:ahyp="http://schemas.microsoft.com/office/drawing/2018/hyperlinkcolor" val="tx"/>
                  </a:ext>
                </a:extLst>
              </a:hlinkClick>
            </a:endParaRPr>
          </a:p>
          <a:p>
            <a:r>
              <a:rPr lang="en-GB" sz="2000" dirty="0">
                <a:latin typeface="Assistant" pitchFamily="2" charset="-79"/>
                <a:cs typeface="Assistant" pitchFamily="2" charset="-79"/>
              </a:rPr>
              <a:t>To be notified about coming up workshops, subscribe to the Newsletter: </a:t>
            </a:r>
            <a:r>
              <a:rPr lang="en-GB" sz="2000" dirty="0">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eepurl.com/dtjzwP</a:t>
            </a:r>
            <a:endParaRPr lang="en-NL" sz="2000" dirty="0"/>
          </a:p>
        </p:txBody>
      </p:sp>
    </p:spTree>
    <p:extLst>
      <p:ext uri="{BB962C8B-B14F-4D97-AF65-F5344CB8AC3E}">
        <p14:creationId xmlns:p14="http://schemas.microsoft.com/office/powerpoint/2010/main" val="275190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vert="horz" lIns="91440" tIns="45720" rIns="91440" bIns="45720" rtlCol="0" anchor="t">
            <a:noAutofit/>
          </a:bodyPr>
          <a:lstStyle/>
          <a:p>
            <a:r>
              <a:rPr lang="en-NL" dirty="0"/>
              <a:t>All material that we use is open-source and available online. See </a:t>
            </a:r>
            <a:r>
              <a:rPr lang="en-US" dirty="0">
                <a:solidFill>
                  <a:schemeClr val="accent1"/>
                </a:solidFill>
                <a:ea typeface="+mn-lt"/>
                <a:cs typeface="+mn-lt"/>
                <a:hlinkClick r:id="rId2">
                  <a:extLst>
                    <a:ext uri="{A12FA001-AC4F-418D-AE19-62706E023703}">
                      <ahyp:hlinkClr xmlns:ahyp="http://schemas.microsoft.com/office/drawing/2018/hyperlinkcolor" val="tx"/>
                    </a:ext>
                  </a:extLst>
                </a:hlinkClick>
              </a:rPr>
              <a:t>https://www.esciencecenter.nl/training-materials/</a:t>
            </a:r>
            <a:r>
              <a:rPr lang="en-US" dirty="0">
                <a:ea typeface="+mn-lt"/>
                <a:cs typeface="+mn-lt"/>
              </a:rPr>
              <a:t> for more information</a:t>
            </a:r>
            <a:endParaRPr lang="en-NL" dirty="0"/>
          </a:p>
          <a:p>
            <a:r>
              <a:rPr lang="en-NL" dirty="0"/>
              <a:t>We can help you setup workshops, contact </a:t>
            </a:r>
            <a:r>
              <a:rPr lang="en-NL" dirty="0">
                <a:solidFill>
                  <a:schemeClr val="accent1"/>
                </a:solidFill>
                <a:hlinkClick r:id="rId3">
                  <a:extLst>
                    <a:ext uri="{A12FA001-AC4F-418D-AE19-62706E023703}">
                      <ahyp:hlinkClr xmlns:ahyp="http://schemas.microsoft.com/office/drawing/2018/hyperlinkcolor" val="tx"/>
                    </a:ext>
                  </a:extLst>
                </a:hlinkClick>
              </a:rPr>
              <a:t>training@esciencecenter.nl</a:t>
            </a:r>
            <a:endParaRPr lang="en-NL" dirty="0">
              <a:solidFill>
                <a:schemeClr val="accent1"/>
              </a:solidFill>
            </a:endParaRPr>
          </a:p>
          <a:p>
            <a:pPr marL="0" indent="0">
              <a:buNone/>
            </a:pPr>
            <a:endParaRPr lang="en-NL"/>
          </a:p>
        </p:txBody>
      </p:sp>
    </p:spTree>
    <p:extLst>
      <p:ext uri="{BB962C8B-B14F-4D97-AF65-F5344CB8AC3E}">
        <p14:creationId xmlns:p14="http://schemas.microsoft.com/office/powerpoint/2010/main" val="1761737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a:effectLst/>
                <a:latin typeface="Assistant"/>
                <a:cs typeface="Assistant"/>
              </a:rPr>
              <a:t>Our Digital Skills Workshops are </a:t>
            </a:r>
            <a:r>
              <a:rPr lang="en-GB" sz="2000">
                <a:solidFill>
                  <a:srgbClr val="F0A944"/>
                </a:solidFill>
                <a:effectLst/>
                <a:latin typeface="Assistant"/>
                <a:cs typeface="Assistant"/>
              </a:rPr>
              <a:t>open to all researchers in the Netherlands</a:t>
            </a:r>
            <a:r>
              <a:rPr lang="en-GB" sz="2000" b="0">
                <a:effectLst/>
                <a:latin typeface="Assistant"/>
                <a:cs typeface="Assistant"/>
              </a:rPr>
              <a:t>.</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r>
              <a:rPr lang="en-GB" sz="2000" b="0">
                <a:effectLst/>
                <a:latin typeface="Assistant"/>
                <a:cs typeface="Assistant"/>
              </a:rPr>
              <a:t>We also </a:t>
            </a:r>
            <a:r>
              <a:rPr lang="en-GB" sz="2000" b="0">
                <a:latin typeface="Assistant"/>
                <a:cs typeface="Assistant"/>
              </a:rPr>
              <a:t>offer paid options of standard and custom</a:t>
            </a:r>
            <a:r>
              <a:rPr lang="en-GB" sz="2000" b="0">
                <a:effectLst/>
                <a:latin typeface="Assistant"/>
                <a:cs typeface="Assistant"/>
              </a:rPr>
              <a:t> workshops dedicated to your organisation. To learn more, contact:</a:t>
            </a:r>
            <a:br>
              <a:rPr lang="en-GB" sz="2000" b="0">
                <a:effectLst/>
                <a:latin typeface="Assistant" pitchFamily="2" charset="-79"/>
                <a:cs typeface="Assistant" pitchFamily="2" charset="-79"/>
              </a:rPr>
            </a:br>
            <a:r>
              <a:rPr lang="en-GB" sz="2000" b="0">
                <a:effectLst/>
                <a:latin typeface="Assistant"/>
                <a:cs typeface="Assistant"/>
              </a:rPr>
              <a:t>	</a:t>
            </a:r>
            <a:r>
              <a:rPr lang="en-GB" sz="2000" b="0" err="1">
                <a:solidFill>
                  <a:srgbClr val="00ADDC"/>
                </a:solidFill>
                <a:effectLst/>
                <a:latin typeface="Assistant"/>
                <a:cs typeface="Assistant"/>
              </a:rPr>
              <a:t>training@esciencecenter.nl</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endParaRPr lang="en-GB" sz="2000" b="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lIns="91440" tIns="45720" rIns="91440" bIns="45720" anchor="t">
            <a:spAutoFit/>
          </a:bodyPr>
          <a:lstStyle/>
          <a:p>
            <a:r>
              <a:rPr lang="en-GB" sz="3200" b="1" i="0" u="none" strike="noStrike">
                <a:solidFill>
                  <a:srgbClr val="F0A944"/>
                </a:solidFill>
                <a:effectLst/>
                <a:latin typeface="Nunito"/>
              </a:rPr>
              <a:t>Do you want us to come and teach a workshop at your organisation?</a:t>
            </a:r>
            <a:endParaRPr lang="en-NL" sz="3200">
              <a:solidFill>
                <a:srgbClr val="F0A944"/>
              </a:solidFill>
              <a:latin typeface="Nunito"/>
            </a:endParaRPr>
          </a:p>
        </p:txBody>
      </p:sp>
    </p:spTree>
    <p:extLst>
      <p:ext uri="{BB962C8B-B14F-4D97-AF65-F5344CB8AC3E}">
        <p14:creationId xmlns:p14="http://schemas.microsoft.com/office/powerpoint/2010/main" val="2111668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747" y="1805317"/>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lIns="91440" tIns="45720" rIns="91440" bIns="45720" anchor="t">
            <a:spAutoFit/>
          </a:bodyPr>
          <a:lstStyle/>
          <a:p>
            <a:r>
              <a:rPr lang="en-GB" sz="2400">
                <a:solidFill>
                  <a:schemeClr val="accent1"/>
                </a:solidFill>
              </a:rPr>
              <a:t>Website: </a:t>
            </a:r>
            <a:r>
              <a:rPr lang="en-GB" sz="2400">
                <a:solidFill>
                  <a:schemeClr val="accent1"/>
                </a:solidFill>
                <a:hlinkClick r:id="rId3">
                  <a:extLst>
                    <a:ext uri="{A12FA001-AC4F-418D-AE19-62706E023703}">
                      <ahyp:hlinkClr xmlns:ahyp="http://schemas.microsoft.com/office/drawing/2018/hyperlinkcolor" val="tx"/>
                    </a:ext>
                  </a:extLst>
                </a:hlinkClick>
              </a:rPr>
              <a:t>https://nl-rse.org/</a:t>
            </a:r>
            <a:r>
              <a:rPr lang="en-GB" sz="2400">
                <a:solidFill>
                  <a:schemeClr val="accent1"/>
                </a:solidFill>
              </a:rPr>
              <a:t> </a:t>
            </a:r>
            <a:endParaRPr lang="en-GB" sz="2400">
              <a:solidFill>
                <a:schemeClr val="accent1"/>
              </a:solidFill>
              <a:cs typeface="Assistant"/>
            </a:endParaRPr>
          </a:p>
          <a:p>
            <a:r>
              <a:rPr lang="en-GB" sz="2400">
                <a:solidFill>
                  <a:schemeClr val="accent1"/>
                </a:solidFill>
              </a:rPr>
              <a:t>Email: </a:t>
            </a:r>
            <a:r>
              <a:rPr lang="en-GB" sz="2400">
                <a:solidFill>
                  <a:schemeClr val="accent1"/>
                </a:solidFill>
                <a:hlinkClick r:id="rId4">
                  <a:extLst>
                    <a:ext uri="{A12FA001-AC4F-418D-AE19-62706E023703}">
                      <ahyp:hlinkClr xmlns:ahyp="http://schemas.microsoft.com/office/drawing/2018/hyperlinkcolor" val="tx"/>
                    </a:ext>
                  </a:extLst>
                </a:hlinkClick>
              </a:rPr>
              <a:t>info@nl-rse.org</a:t>
            </a:r>
            <a:endParaRPr lang="en-GB" sz="2400">
              <a:solidFill>
                <a:schemeClr val="accent1"/>
              </a:solidFill>
              <a:cs typeface="Assistant"/>
            </a:endParaRPr>
          </a:p>
          <a:p>
            <a:r>
              <a:rPr lang="en-GB" sz="2400">
                <a:solidFill>
                  <a:schemeClr val="accent1"/>
                </a:solidFill>
              </a:rPr>
              <a:t>Twitter: @nl_rse</a:t>
            </a:r>
          </a:p>
        </p:txBody>
      </p:sp>
      <p:sp>
        <p:nvSpPr>
          <p:cNvPr id="7" name="TextBox 6">
            <a:extLst>
              <a:ext uri="{FF2B5EF4-FFF2-40B4-BE49-F238E27FC236}">
                <a16:creationId xmlns:a16="http://schemas.microsoft.com/office/drawing/2014/main" id="{D6436E73-DFE3-74B9-918C-E75BEC53AC91}"/>
              </a:ext>
            </a:extLst>
          </p:cNvPr>
          <p:cNvSpPr txBox="1"/>
          <p:nvPr/>
        </p:nvSpPr>
        <p:spPr>
          <a:xfrm>
            <a:off x="442170" y="1876490"/>
            <a:ext cx="5074810" cy="2246769"/>
          </a:xfrm>
          <a:prstGeom prst="rect">
            <a:avLst/>
          </a:prstGeom>
          <a:noFill/>
        </p:spPr>
        <p:txBody>
          <a:bodyPr wrap="square" lIns="91440" tIns="45720" rIns="91440" bIns="45720" rtlCol="0" anchor="t">
            <a:spAutoFit/>
          </a:bodyPr>
          <a:lstStyle/>
          <a:p>
            <a:r>
              <a:rPr lang="en-GB" sz="2000" b="0" i="0" dirty="0">
                <a:effectLst/>
                <a:latin typeface="Assistant"/>
                <a:cs typeface="Assistant"/>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dirty="0">
              <a:latin typeface="Assistant"/>
              <a:cs typeface="Assistant"/>
            </a:endParaRPr>
          </a:p>
        </p:txBody>
      </p:sp>
      <p:sp>
        <p:nvSpPr>
          <p:cNvPr id="9" name="Title 1">
            <a:extLst>
              <a:ext uri="{FF2B5EF4-FFF2-40B4-BE49-F238E27FC236}">
                <a16:creationId xmlns:a16="http://schemas.microsoft.com/office/drawing/2014/main" id="{4E7B287D-EC62-9A40-AFA9-163A1B8395EF}"/>
              </a:ext>
            </a:extLst>
          </p:cNvPr>
          <p:cNvSpPr>
            <a:spLocks noGrp="1"/>
          </p:cNvSpPr>
          <p:nvPr>
            <p:ph type="ctrTitle"/>
          </p:nvPr>
        </p:nvSpPr>
        <p:spPr>
          <a:xfrm>
            <a:off x="383597" y="1113169"/>
            <a:ext cx="9144000" cy="753432"/>
          </a:xfrm>
        </p:spPr>
        <p:txBody>
          <a:bodyPr/>
          <a:lstStyle/>
          <a:p>
            <a:pPr algn="l"/>
            <a:r>
              <a:rPr lang="en-US" sz="3600" dirty="0">
                <a:ea typeface="+mj-lt"/>
                <a:cs typeface="+mj-lt"/>
              </a:rPr>
              <a:t>Do you want to connect with fellow Research Software Engineers?</a:t>
            </a:r>
            <a:endParaRPr lang="en-US" sz="3600" b="0" dirty="0">
              <a:ea typeface="+mj-lt"/>
              <a:cs typeface="+mj-lt"/>
            </a:endParaRPr>
          </a:p>
        </p:txBody>
      </p:sp>
    </p:spTree>
    <p:extLst>
      <p:ext uri="{BB962C8B-B14F-4D97-AF65-F5344CB8AC3E}">
        <p14:creationId xmlns:p14="http://schemas.microsoft.com/office/powerpoint/2010/main" val="131020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5BE8-B3AF-0AD1-5D90-E836C876BD66}"/>
              </a:ext>
            </a:extLst>
          </p:cNvPr>
          <p:cNvSpPr>
            <a:spLocks noGrp="1"/>
          </p:cNvSpPr>
          <p:nvPr>
            <p:ph type="ctrTitle"/>
          </p:nvPr>
        </p:nvSpPr>
        <p:spPr>
          <a:xfrm>
            <a:off x="1443378" y="1581202"/>
            <a:ext cx="9144000" cy="753432"/>
          </a:xfrm>
        </p:spPr>
        <p:txBody>
          <a:bodyPr/>
          <a:lstStyle/>
          <a:p>
            <a:pPr algn="l"/>
            <a:r>
              <a:rPr lang="en-US" sz="4400" dirty="0">
                <a:ea typeface="+mj-lt"/>
                <a:cs typeface="+mj-lt"/>
              </a:rPr>
              <a:t>Do you want to connect to fellow Research software Trainers?</a:t>
            </a:r>
            <a:endParaRPr lang="en-US" sz="4400" b="0" dirty="0">
              <a:ea typeface="+mj-lt"/>
              <a:cs typeface="+mj-lt"/>
            </a:endParaRPr>
          </a:p>
        </p:txBody>
      </p:sp>
      <p:pic>
        <p:nvPicPr>
          <p:cNvPr id="6" name="Picture 5" descr="A logo for a software training company&#10;&#10;Description automatically generated">
            <a:extLst>
              <a:ext uri="{FF2B5EF4-FFF2-40B4-BE49-F238E27FC236}">
                <a16:creationId xmlns:a16="http://schemas.microsoft.com/office/drawing/2014/main" id="{631D2C76-63D9-EEF9-9338-929625C2C1D1}"/>
              </a:ext>
            </a:extLst>
          </p:cNvPr>
          <p:cNvPicPr>
            <a:picLocks noChangeAspect="1"/>
          </p:cNvPicPr>
          <p:nvPr/>
        </p:nvPicPr>
        <p:blipFill>
          <a:blip r:embed="rId2"/>
          <a:stretch>
            <a:fillRect/>
          </a:stretch>
        </p:blipFill>
        <p:spPr>
          <a:xfrm>
            <a:off x="8127576" y="2913275"/>
            <a:ext cx="3094544" cy="1142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5417D03-3040-F05E-8B15-8412D53740E2}"/>
              </a:ext>
            </a:extLst>
          </p:cNvPr>
          <p:cNvSpPr txBox="1"/>
          <p:nvPr/>
        </p:nvSpPr>
        <p:spPr>
          <a:xfrm>
            <a:off x="1443378" y="2334634"/>
            <a:ext cx="570023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ssistant"/>
                <a:ea typeface="Open Sans"/>
                <a:cs typeface="Open Sans"/>
              </a:rPr>
              <a:t>We are a community of training coordinators from Dutch research initiatives delivering training in research software, programming skills, open-source code, and applied data science.</a:t>
            </a:r>
            <a:endParaRPr lang="en-US" sz="2000">
              <a:latin typeface="Assistant"/>
              <a:cs typeface="Assistant"/>
            </a:endParaRPr>
          </a:p>
        </p:txBody>
      </p:sp>
      <p:sp>
        <p:nvSpPr>
          <p:cNvPr id="9" name="TextBox 8">
            <a:extLst>
              <a:ext uri="{FF2B5EF4-FFF2-40B4-BE49-F238E27FC236}">
                <a16:creationId xmlns:a16="http://schemas.microsoft.com/office/drawing/2014/main" id="{86F15E8D-0598-FE21-EA2F-EDD028E61D18}"/>
              </a:ext>
            </a:extLst>
          </p:cNvPr>
          <p:cNvSpPr txBox="1"/>
          <p:nvPr/>
        </p:nvSpPr>
        <p:spPr>
          <a:xfrm>
            <a:off x="1443889" y="4194433"/>
            <a:ext cx="5796867" cy="1200329"/>
          </a:xfrm>
          <a:prstGeom prst="rect">
            <a:avLst/>
          </a:prstGeom>
          <a:noFill/>
        </p:spPr>
        <p:txBody>
          <a:bodyPr wrap="square" lIns="91440" tIns="45720" rIns="91440" bIns="45720" anchor="t">
            <a:spAutoFit/>
          </a:bodyPr>
          <a:lstStyle/>
          <a:p>
            <a:r>
              <a:rPr lang="en-GB" sz="2400">
                <a:solidFill>
                  <a:schemeClr val="accent1"/>
                </a:solidFill>
              </a:rPr>
              <a:t>Website:</a:t>
            </a:r>
            <a:r>
              <a:rPr lang="en-GB" sz="2400">
                <a:solidFill>
                  <a:schemeClr val="accent1"/>
                </a:solidFill>
                <a:ea typeface="+mn-lt"/>
                <a:cs typeface="+mn-lt"/>
              </a:rPr>
              <a:t> </a:t>
            </a:r>
            <a:r>
              <a:rPr lang="en-GB" sz="2400" u="sng">
                <a:solidFill>
                  <a:schemeClr val="accent1"/>
                </a:solidFill>
                <a:ea typeface="+mn-lt"/>
                <a:cs typeface="+mn-lt"/>
              </a:rPr>
              <a:t>researchsoftwaretraining.nl</a:t>
            </a:r>
            <a:endParaRPr lang="en-GB">
              <a:solidFill>
                <a:schemeClr val="accent1"/>
              </a:solidFill>
              <a:cs typeface="Assistant"/>
            </a:endParaRPr>
          </a:p>
          <a:p>
            <a:r>
              <a:rPr lang="en-GB" sz="2400">
                <a:solidFill>
                  <a:schemeClr val="accent1"/>
                </a:solidFill>
              </a:rPr>
              <a:t>Email: </a:t>
            </a:r>
            <a:r>
              <a:rPr lang="en-GB" sz="2400" u="sng">
                <a:solidFill>
                  <a:schemeClr val="accent1"/>
                </a:solidFill>
              </a:rPr>
              <a:t>rstnl@escience.nl</a:t>
            </a:r>
            <a:endParaRPr lang="en-GB" sz="2400" u="sng">
              <a:solidFill>
                <a:schemeClr val="accent1"/>
              </a:solidFill>
              <a:cs typeface="Assistant"/>
            </a:endParaRPr>
          </a:p>
          <a:p>
            <a:endParaRPr lang="en-GB" sz="2400">
              <a:solidFill>
                <a:schemeClr val="accent1"/>
              </a:solidFill>
              <a:cs typeface="Assistant"/>
            </a:endParaRPr>
          </a:p>
        </p:txBody>
      </p:sp>
    </p:spTree>
    <p:extLst>
      <p:ext uri="{BB962C8B-B14F-4D97-AF65-F5344CB8AC3E}">
        <p14:creationId xmlns:p14="http://schemas.microsoft.com/office/powerpoint/2010/main" val="212457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solidFill>
                  <a:srgbClr val="000000"/>
                </a:solidFill>
              </a:rPr>
              <a:t>Become part of the eScience Center community </a:t>
            </a:r>
            <a:r>
              <a:rPr lang="en-GB" sz="1800">
                <a:solidFill>
                  <a:srgbClr val="000000"/>
                </a:solidFill>
              </a:rPr>
              <a:t>and meet with other Fellows: passionate advocates of research software (3 times a year)</a:t>
            </a:r>
          </a:p>
          <a:p>
            <a:r>
              <a:rPr lang="en-GB" sz="1800" b="1">
                <a:solidFill>
                  <a:srgbClr val="000000"/>
                </a:solidFill>
              </a:rPr>
              <a:t>Open to researchers and research software enthusiasts </a:t>
            </a:r>
            <a:r>
              <a:rPr lang="en-GB" sz="1800">
                <a:solidFill>
                  <a:srgbClr val="000000"/>
                </a:solidFill>
              </a:rPr>
              <a:t>from all disciplines</a:t>
            </a:r>
          </a:p>
          <a:p>
            <a:r>
              <a:rPr lang="en-GB" sz="1800" b="1">
                <a:solidFill>
                  <a:srgbClr val="000000"/>
                </a:solidFill>
              </a:rPr>
              <a:t>Receive training, budget and consultancy </a:t>
            </a:r>
            <a:r>
              <a:rPr lang="en-GB" sz="1800">
                <a:solidFill>
                  <a:srgbClr val="000000"/>
                </a:solidFill>
              </a:rPr>
              <a:t>from eScience Center employees on improving awareness and community efforts around research software</a:t>
            </a:r>
          </a:p>
          <a:p>
            <a:r>
              <a:rPr lang="en-GB" sz="1800" b="1">
                <a:solidFill>
                  <a:srgbClr val="000000"/>
                </a:solidFill>
              </a:rPr>
              <a:t>Timeline</a:t>
            </a:r>
            <a:r>
              <a:rPr lang="en-GB" sz="1800">
                <a:solidFill>
                  <a:srgbClr val="000000"/>
                </a:solidFill>
              </a:rPr>
              <a:t>:</a:t>
            </a:r>
          </a:p>
          <a:p>
            <a:pPr marL="742950" lvl="1" indent="-285750"/>
            <a:r>
              <a:rPr lang="en-GB" sz="2000" b="1">
                <a:solidFill>
                  <a:srgbClr val="000000"/>
                </a:solidFill>
              </a:rPr>
              <a:t>11 April: Deadline project proposal</a:t>
            </a:r>
          </a:p>
          <a:p>
            <a:pPr marL="742950" lvl="1" indent="-285750"/>
            <a:r>
              <a:rPr lang="en-GB" sz="2000" b="1">
                <a:solidFill>
                  <a:srgbClr val="000000"/>
                </a:solidFill>
              </a:rPr>
              <a:t>Early May: Interviews</a:t>
            </a:r>
          </a:p>
          <a:p>
            <a:pPr marL="742950" lvl="1" indent="-285750"/>
            <a:r>
              <a:rPr lang="en-GB" sz="2000" b="1">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07702-E00C-CEB8-6671-2BEC7F28D543}"/>
              </a:ext>
            </a:extLst>
          </p:cNvPr>
          <p:cNvSpPr>
            <a:spLocks noGrp="1"/>
          </p:cNvSpPr>
          <p:nvPr>
            <p:ph idx="1"/>
          </p:nvPr>
        </p:nvSpPr>
        <p:spPr>
          <a:xfrm>
            <a:off x="673628" y="1359282"/>
            <a:ext cx="4751615" cy="1405141"/>
          </a:xfrm>
        </p:spPr>
        <p:txBody>
          <a:bodyPr vert="horz" lIns="91440" tIns="45720" rIns="91440" bIns="45720" rtlCol="0" anchor="t">
            <a:noAutofit/>
          </a:bodyPr>
          <a:lstStyle/>
          <a:p>
            <a:pPr marL="0" indent="0" algn="ctr">
              <a:buNone/>
            </a:pPr>
            <a:r>
              <a:rPr lang="en-US" sz="2400">
                <a:ea typeface="+mn-lt"/>
                <a:cs typeface="+mn-lt"/>
              </a:rPr>
              <a:t>Thank you for attending!</a:t>
            </a:r>
            <a:endParaRPr lang="en-US" dirty="0">
              <a:ea typeface="+mn-lt"/>
              <a:cs typeface="+mn-lt"/>
            </a:endParaRPr>
          </a:p>
          <a:p>
            <a:pPr marL="0" indent="0" algn="ctr">
              <a:buNone/>
            </a:pPr>
            <a:br>
              <a:rPr lang="en-US" sz="2400" dirty="0">
                <a:ea typeface="+mn-lt"/>
                <a:cs typeface="+mn-lt"/>
              </a:rPr>
            </a:br>
            <a:r>
              <a:rPr lang="en-US" sz="2400" dirty="0">
                <a:ea typeface="+mn-lt"/>
                <a:cs typeface="+mn-lt"/>
              </a:rPr>
              <a:t>We would love to get your feedback to improve our workshops!</a:t>
            </a:r>
            <a:endParaRPr lang="en-US">
              <a:cs typeface="Assistant"/>
            </a:endParaRPr>
          </a:p>
          <a:p>
            <a:pPr algn="ctr"/>
            <a:endParaRPr lang="en-US" dirty="0">
              <a:cs typeface="Assistant"/>
            </a:endParaRPr>
          </a:p>
        </p:txBody>
      </p:sp>
      <p:sp>
        <p:nvSpPr>
          <p:cNvPr id="4" name="Text Placeholder 3">
            <a:extLst>
              <a:ext uri="{FF2B5EF4-FFF2-40B4-BE49-F238E27FC236}">
                <a16:creationId xmlns:a16="http://schemas.microsoft.com/office/drawing/2014/main" id="{482CCE5B-EF3D-E839-633A-CA3F940D8564}"/>
              </a:ext>
            </a:extLst>
          </p:cNvPr>
          <p:cNvSpPr>
            <a:spLocks noGrp="1"/>
          </p:cNvSpPr>
          <p:nvPr>
            <p:ph type="body" sz="quarter" idx="13"/>
          </p:nvPr>
        </p:nvSpPr>
        <p:spPr>
          <a:xfrm>
            <a:off x="7505760" y="2317254"/>
            <a:ext cx="3288834" cy="2800766"/>
          </a:xfrm>
        </p:spPr>
        <p:txBody>
          <a:bodyPr vert="horz" lIns="91440" tIns="45720" rIns="91440" bIns="45720" rtlCol="0" anchor="t">
            <a:noAutofit/>
          </a:bodyPr>
          <a:lstStyle/>
          <a:p>
            <a:pPr algn="ctr"/>
            <a:r>
              <a:rPr lang="en-US" sz="4400" b="1" dirty="0">
                <a:ea typeface="+mn-lt"/>
                <a:cs typeface="+mn-lt"/>
              </a:rPr>
              <a:t>Post-workshop </a:t>
            </a:r>
            <a:br>
              <a:rPr lang="en-US" sz="4400" b="1" dirty="0">
                <a:ea typeface="+mn-lt"/>
                <a:cs typeface="+mn-lt"/>
              </a:rPr>
            </a:br>
            <a:r>
              <a:rPr lang="en-US" sz="4400" b="1" dirty="0">
                <a:ea typeface="+mn-lt"/>
                <a:cs typeface="+mn-lt"/>
              </a:rPr>
              <a:t>survey</a:t>
            </a:r>
            <a:endParaRPr lang="en-US" sz="4400" dirty="0">
              <a:ea typeface="+mn-lt"/>
              <a:cs typeface="+mn-lt"/>
            </a:endParaRPr>
          </a:p>
          <a:p>
            <a:pPr algn="ctr"/>
            <a:endParaRPr lang="en-US" sz="2400" dirty="0">
              <a:cs typeface="Assistant"/>
            </a:endParaRPr>
          </a:p>
        </p:txBody>
      </p:sp>
      <p:pic>
        <p:nvPicPr>
          <p:cNvPr id="7" name="Picture 6" descr="A group of people holding certificates&#10;&#10;Description automatically generated">
            <a:extLst>
              <a:ext uri="{FF2B5EF4-FFF2-40B4-BE49-F238E27FC236}">
                <a16:creationId xmlns:a16="http://schemas.microsoft.com/office/drawing/2014/main" id="{9B95ECAA-1A33-8099-1009-47ECFB522F45}"/>
              </a:ext>
            </a:extLst>
          </p:cNvPr>
          <p:cNvPicPr>
            <a:picLocks noChangeAspect="1"/>
          </p:cNvPicPr>
          <p:nvPr/>
        </p:nvPicPr>
        <p:blipFill>
          <a:blip r:embed="rId2"/>
          <a:stretch>
            <a:fillRect/>
          </a:stretch>
        </p:blipFill>
        <p:spPr>
          <a:xfrm>
            <a:off x="671763" y="3342105"/>
            <a:ext cx="4882816" cy="3251869"/>
          </a:xfrm>
          <a:prstGeom prst="rect">
            <a:avLst/>
          </a:prstGeom>
        </p:spPr>
      </p:pic>
    </p:spTree>
    <p:extLst>
      <p:ext uri="{BB962C8B-B14F-4D97-AF65-F5344CB8AC3E}">
        <p14:creationId xmlns:p14="http://schemas.microsoft.com/office/powerpoint/2010/main" val="1774881646"/>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0A4FD619-2FD5-458A-9F35-06A6D1545BA0}">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0FF6FBF-B4F4-49AD-A88B-091F94ABFAFA}">
  <ds:schemaRefs>
    <ds:schemaRef ds:uri="375943d0-1737-420d-abae-750e225a1f6c"/>
    <ds:schemaRef ds:uri="dbccc4ca-e175-4642-95d3-c6632d06f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32099</TotalTime>
  <Words>667</Words>
  <Application>Microsoft Macintosh PowerPoint</Application>
  <PresentationFormat>Widescreen</PresentationFormat>
  <Paragraphs>76</Paragraphs>
  <Slides>10</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Assistant</vt:lpstr>
      <vt:lpstr>Arial,Sans-Serif</vt:lpstr>
      <vt:lpstr>Nunito</vt:lpstr>
      <vt:lpstr>Calibri</vt:lpstr>
      <vt:lpstr>Office Theme</vt:lpstr>
      <vt:lpstr>The Netherlands  eScience Center</vt:lpstr>
      <vt:lpstr>Who are we?</vt:lpstr>
      <vt:lpstr>PowerPoint Presentation</vt:lpstr>
      <vt:lpstr>Do you want to teach with our materials?</vt:lpstr>
      <vt:lpstr>Our Digital Skills Workshops are open to all researchers in the Netherlands.  We also offer paid options of standard and custom workshops dedicated to your organisation. To learn more, contact:  training@esciencecenter.nl  </vt:lpstr>
      <vt:lpstr>Do you want to connect with fellow Research Software Engineers?</vt:lpstr>
      <vt:lpstr>Do you want to connect to fellow Research software Trainers?</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Sven van der Burg</cp:lastModifiedBy>
  <cp:revision>65</cp:revision>
  <dcterms:created xsi:type="dcterms:W3CDTF">2021-07-14T12:30:17Z</dcterms:created>
  <dcterms:modified xsi:type="dcterms:W3CDTF">2024-10-08T14:48:17Z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